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modernComment_100_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28_16FFA1F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29_FA585C8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4385" r:id="rId4"/>
    <p:sldId id="258" r:id="rId5"/>
    <p:sldId id="4164" r:id="rId6"/>
    <p:sldId id="4455" r:id="rId7"/>
    <p:sldId id="4392" r:id="rId8"/>
    <p:sldId id="4387" r:id="rId9"/>
    <p:sldId id="4388" r:id="rId10"/>
    <p:sldId id="4389" r:id="rId11"/>
    <p:sldId id="4390" r:id="rId12"/>
    <p:sldId id="4391" r:id="rId13"/>
    <p:sldId id="4393" r:id="rId14"/>
    <p:sldId id="4398" r:id="rId15"/>
    <p:sldId id="4399" r:id="rId16"/>
    <p:sldId id="4400" r:id="rId17"/>
    <p:sldId id="4401" r:id="rId18"/>
    <p:sldId id="4402" r:id="rId19"/>
    <p:sldId id="4403" r:id="rId20"/>
    <p:sldId id="4404" r:id="rId21"/>
    <p:sldId id="4449" r:id="rId22"/>
    <p:sldId id="4450" r:id="rId23"/>
    <p:sldId id="4451" r:id="rId24"/>
    <p:sldId id="4452" r:id="rId25"/>
    <p:sldId id="4453" r:id="rId26"/>
    <p:sldId id="4454"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E47EE6-A2F0-13A5-8EE8-3661DB1849A6}" name="Medical Writer" initials="MW" userId="Medical Writ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AB1"/>
    <a:srgbClr val="00B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4866A-35EB-46DD-B882-A22EE039305D}" v="323" dt="2022-12-30T17:53:11.808"/>
    <p1510:client id="{D8E82283-6F0D-4504-9834-716ED47B6D6D}" v="8" dt="2022-12-30T14:16:04.0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9" autoAdjust="0"/>
    <p:restoredTop sz="94651"/>
  </p:normalViewPr>
  <p:slideViewPr>
    <p:cSldViewPr>
      <p:cViewPr varScale="1">
        <p:scale>
          <a:sx n="105" d="100"/>
          <a:sy n="105" d="100"/>
        </p:scale>
        <p:origin x="88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Elgebaly" userId="7c2aa1c24b217aa5" providerId="LiveId" clId="{2084866A-35EB-46DD-B882-A22EE039305D}"/>
    <pc:docChg chg="undo custSel addSld delSld modSld sldOrd">
      <pc:chgData name="Ahmed Elgebaly" userId="7c2aa1c24b217aa5" providerId="LiveId" clId="{2084866A-35EB-46DD-B882-A22EE039305D}" dt="2022-12-30T17:53:11.808" v="2336"/>
      <pc:docMkLst>
        <pc:docMk/>
      </pc:docMkLst>
      <pc:sldChg chg="modSp mod">
        <pc:chgData name="Ahmed Elgebaly" userId="7c2aa1c24b217aa5" providerId="LiveId" clId="{2084866A-35EB-46DD-B882-A22EE039305D}" dt="2022-12-30T15:04:08.045" v="1" actId="20577"/>
        <pc:sldMkLst>
          <pc:docMk/>
          <pc:sldMk cId="0" sldId="257"/>
        </pc:sldMkLst>
        <pc:spChg chg="mod">
          <ac:chgData name="Ahmed Elgebaly" userId="7c2aa1c24b217aa5" providerId="LiveId" clId="{2084866A-35EB-46DD-B882-A22EE039305D}" dt="2022-12-30T15:04:08.045" v="1" actId="20577"/>
          <ac:spMkLst>
            <pc:docMk/>
            <pc:sldMk cId="0" sldId="257"/>
            <ac:spMk id="38" creationId="{00000000-0000-0000-0000-000000000000}"/>
          </ac:spMkLst>
        </pc:spChg>
      </pc:sldChg>
      <pc:sldChg chg="addSp modSp del mod modAnim">
        <pc:chgData name="Ahmed Elgebaly" userId="7c2aa1c24b217aa5" providerId="LiveId" clId="{2084866A-35EB-46DD-B882-A22EE039305D}" dt="2022-12-30T16:08:48.608" v="1099" actId="47"/>
        <pc:sldMkLst>
          <pc:docMk/>
          <pc:sldMk cId="0" sldId="259"/>
        </pc:sldMkLst>
        <pc:spChg chg="mod">
          <ac:chgData name="Ahmed Elgebaly" userId="7c2aa1c24b217aa5" providerId="LiveId" clId="{2084866A-35EB-46DD-B882-A22EE039305D}" dt="2022-12-30T15:22:00.347" v="157" actId="1076"/>
          <ac:spMkLst>
            <pc:docMk/>
            <pc:sldMk cId="0" sldId="259"/>
            <ac:spMk id="2" creationId="{00000000-0000-0000-0000-000000000000}"/>
          </ac:spMkLst>
        </pc:spChg>
        <pc:spChg chg="mod">
          <ac:chgData name="Ahmed Elgebaly" userId="7c2aa1c24b217aa5" providerId="LiveId" clId="{2084866A-35EB-46DD-B882-A22EE039305D}" dt="2022-12-30T15:22:34.257" v="164" actId="1076"/>
          <ac:spMkLst>
            <pc:docMk/>
            <pc:sldMk cId="0" sldId="259"/>
            <ac:spMk id="4" creationId="{00000000-0000-0000-0000-000000000000}"/>
          </ac:spMkLst>
        </pc:spChg>
        <pc:spChg chg="mod">
          <ac:chgData name="Ahmed Elgebaly" userId="7c2aa1c24b217aa5" providerId="LiveId" clId="{2084866A-35EB-46DD-B882-A22EE039305D}" dt="2022-12-30T15:25:28.461" v="297" actId="1076"/>
          <ac:spMkLst>
            <pc:docMk/>
            <pc:sldMk cId="0" sldId="259"/>
            <ac:spMk id="5" creationId="{00000000-0000-0000-0000-000000000000}"/>
          </ac:spMkLst>
        </pc:spChg>
        <pc:spChg chg="mod">
          <ac:chgData name="Ahmed Elgebaly" userId="7c2aa1c24b217aa5" providerId="LiveId" clId="{2084866A-35EB-46DD-B882-A22EE039305D}" dt="2022-12-30T15:25:33.062" v="298" actId="1076"/>
          <ac:spMkLst>
            <pc:docMk/>
            <pc:sldMk cId="0" sldId="259"/>
            <ac:spMk id="6" creationId="{00000000-0000-0000-0000-000000000000}"/>
          </ac:spMkLst>
        </pc:spChg>
        <pc:spChg chg="mod">
          <ac:chgData name="Ahmed Elgebaly" userId="7c2aa1c24b217aa5" providerId="LiveId" clId="{2084866A-35EB-46DD-B882-A22EE039305D}" dt="2022-12-30T15:51:57.521" v="939" actId="1076"/>
          <ac:spMkLst>
            <pc:docMk/>
            <pc:sldMk cId="0" sldId="259"/>
            <ac:spMk id="7" creationId="{00000000-0000-0000-0000-000000000000}"/>
          </ac:spMkLst>
        </pc:spChg>
        <pc:spChg chg="mod">
          <ac:chgData name="Ahmed Elgebaly" userId="7c2aa1c24b217aa5" providerId="LiveId" clId="{2084866A-35EB-46DD-B882-A22EE039305D}" dt="2022-12-30T15:52:03.116" v="941" actId="1076"/>
          <ac:spMkLst>
            <pc:docMk/>
            <pc:sldMk cId="0" sldId="259"/>
            <ac:spMk id="8" creationId="{00000000-0000-0000-0000-000000000000}"/>
          </ac:spMkLst>
        </pc:spChg>
        <pc:spChg chg="mod">
          <ac:chgData name="Ahmed Elgebaly" userId="7c2aa1c24b217aa5" providerId="LiveId" clId="{2084866A-35EB-46DD-B882-A22EE039305D}" dt="2022-12-30T15:51:53.374" v="938" actId="1076"/>
          <ac:spMkLst>
            <pc:docMk/>
            <pc:sldMk cId="0" sldId="259"/>
            <ac:spMk id="9" creationId="{00000000-0000-0000-0000-000000000000}"/>
          </ac:spMkLst>
        </pc:spChg>
        <pc:spChg chg="add mod">
          <ac:chgData name="Ahmed Elgebaly" userId="7c2aa1c24b217aa5" providerId="LiveId" clId="{2084866A-35EB-46DD-B882-A22EE039305D}" dt="2022-12-30T15:25:25.081" v="296" actId="1076"/>
          <ac:spMkLst>
            <pc:docMk/>
            <pc:sldMk cId="0" sldId="259"/>
            <ac:spMk id="52" creationId="{9FAD5C8F-DCC9-0D7C-180B-FBA3AFF49A6A}"/>
          </ac:spMkLst>
        </pc:spChg>
        <pc:grpChg chg="mod">
          <ac:chgData name="Ahmed Elgebaly" userId="7c2aa1c24b217aa5" providerId="LiveId" clId="{2084866A-35EB-46DD-B882-A22EE039305D}" dt="2022-12-30T15:22:30.004" v="163" actId="14100"/>
          <ac:grpSpMkLst>
            <pc:docMk/>
            <pc:sldMk cId="0" sldId="259"/>
            <ac:grpSpMk id="10" creationId="{00000000-0000-0000-0000-000000000000}"/>
          </ac:grpSpMkLst>
        </pc:grpChg>
        <pc:picChg chg="mod">
          <ac:chgData name="Ahmed Elgebaly" userId="7c2aa1c24b217aa5" providerId="LiveId" clId="{2084866A-35EB-46DD-B882-A22EE039305D}" dt="2022-12-30T15:22:23.288" v="162" actId="14100"/>
          <ac:picMkLst>
            <pc:docMk/>
            <pc:sldMk cId="0" sldId="259"/>
            <ac:picMk id="3" creationId="{00000000-0000-0000-0000-000000000000}"/>
          </ac:picMkLst>
        </pc:picChg>
      </pc:sldChg>
      <pc:sldChg chg="delSp modSp add mod ord">
        <pc:chgData name="Ahmed Elgebaly" userId="7c2aa1c24b217aa5" providerId="LiveId" clId="{2084866A-35EB-46DD-B882-A22EE039305D}" dt="2022-12-30T17:42:01.540" v="2168" actId="1076"/>
        <pc:sldMkLst>
          <pc:docMk/>
          <pc:sldMk cId="2799813678" sldId="4164"/>
        </pc:sldMkLst>
        <pc:spChg chg="del">
          <ac:chgData name="Ahmed Elgebaly" userId="7c2aa1c24b217aa5" providerId="LiveId" clId="{2084866A-35EB-46DD-B882-A22EE039305D}" dt="2022-12-30T17:41:17.676" v="2156" actId="478"/>
          <ac:spMkLst>
            <pc:docMk/>
            <pc:sldMk cId="2799813678" sldId="4164"/>
            <ac:spMk id="2" creationId="{5C361EE8-A8BD-2347-81DC-130BA9707A50}"/>
          </ac:spMkLst>
        </pc:spChg>
        <pc:spChg chg="mod">
          <ac:chgData name="Ahmed Elgebaly" userId="7c2aa1c24b217aa5" providerId="LiveId" clId="{2084866A-35EB-46DD-B882-A22EE039305D}" dt="2022-12-30T17:41:44.787" v="2161" actId="207"/>
          <ac:spMkLst>
            <pc:docMk/>
            <pc:sldMk cId="2799813678" sldId="4164"/>
            <ac:spMk id="9" creationId="{3EFBFBD9-C6FC-6D45-7FCA-05E0F022A4B2}"/>
          </ac:spMkLst>
        </pc:spChg>
        <pc:spChg chg="mod">
          <ac:chgData name="Ahmed Elgebaly" userId="7c2aa1c24b217aa5" providerId="LiveId" clId="{2084866A-35EB-46DD-B882-A22EE039305D}" dt="2022-12-30T17:41:41.363" v="2160" actId="207"/>
          <ac:spMkLst>
            <pc:docMk/>
            <pc:sldMk cId="2799813678" sldId="4164"/>
            <ac:spMk id="24" creationId="{E7C82FE4-884C-2D42-B51E-078076B9DF76}"/>
          </ac:spMkLst>
        </pc:spChg>
        <pc:spChg chg="mod">
          <ac:chgData name="Ahmed Elgebaly" userId="7c2aa1c24b217aa5" providerId="LiveId" clId="{2084866A-35EB-46DD-B882-A22EE039305D}" dt="2022-12-30T17:41:58.687" v="2167" actId="14100"/>
          <ac:spMkLst>
            <pc:docMk/>
            <pc:sldMk cId="2799813678" sldId="4164"/>
            <ac:spMk id="26" creationId="{5DCDF0E6-CDFE-F84A-8347-3633D903C4E6}"/>
          </ac:spMkLst>
        </pc:spChg>
        <pc:spChg chg="mod">
          <ac:chgData name="Ahmed Elgebaly" userId="7c2aa1c24b217aa5" providerId="LiveId" clId="{2084866A-35EB-46DD-B882-A22EE039305D}" dt="2022-12-30T17:41:34.070" v="2158" actId="207"/>
          <ac:spMkLst>
            <pc:docMk/>
            <pc:sldMk cId="2799813678" sldId="4164"/>
            <ac:spMk id="27" creationId="{0DA8820B-8076-4D48-B1BE-8474FFDD2E36}"/>
          </ac:spMkLst>
        </pc:spChg>
        <pc:spChg chg="mod">
          <ac:chgData name="Ahmed Elgebaly" userId="7c2aa1c24b217aa5" providerId="LiveId" clId="{2084866A-35EB-46DD-B882-A22EE039305D}" dt="2022-12-30T17:41:49.498" v="2164" actId="207"/>
          <ac:spMkLst>
            <pc:docMk/>
            <pc:sldMk cId="2799813678" sldId="4164"/>
            <ac:spMk id="29" creationId="{28D95FFB-745D-3B49-8E92-74ED2867390E}"/>
          </ac:spMkLst>
        </pc:spChg>
        <pc:spChg chg="mod">
          <ac:chgData name="Ahmed Elgebaly" userId="7c2aa1c24b217aa5" providerId="LiveId" clId="{2084866A-35EB-46DD-B882-A22EE039305D}" dt="2022-12-30T17:41:54.318" v="2166" actId="207"/>
          <ac:spMkLst>
            <pc:docMk/>
            <pc:sldMk cId="2799813678" sldId="4164"/>
            <ac:spMk id="30" creationId="{8B215DC8-5171-B341-9AB6-365751D9F379}"/>
          </ac:spMkLst>
        </pc:spChg>
        <pc:spChg chg="del">
          <ac:chgData name="Ahmed Elgebaly" userId="7c2aa1c24b217aa5" providerId="LiveId" clId="{2084866A-35EB-46DD-B882-A22EE039305D}" dt="2022-12-30T17:41:10.282" v="2155" actId="478"/>
          <ac:spMkLst>
            <pc:docMk/>
            <pc:sldMk cId="2799813678" sldId="4164"/>
            <ac:spMk id="32" creationId="{4B4EA825-A188-5D4C-AEB9-DA68B3A677B0}"/>
          </ac:spMkLst>
        </pc:spChg>
        <pc:spChg chg="mod">
          <ac:chgData name="Ahmed Elgebaly" userId="7c2aa1c24b217aa5" providerId="LiveId" clId="{2084866A-35EB-46DD-B882-A22EE039305D}" dt="2022-12-30T17:42:01.540" v="2168" actId="1076"/>
          <ac:spMkLst>
            <pc:docMk/>
            <pc:sldMk cId="2799813678" sldId="4164"/>
            <ac:spMk id="33" creationId="{8770E91A-9A80-BD0B-1B01-634716E6840A}"/>
          </ac:spMkLst>
        </pc:spChg>
        <pc:spChg chg="mod">
          <ac:chgData name="Ahmed Elgebaly" userId="7c2aa1c24b217aa5" providerId="LiveId" clId="{2084866A-35EB-46DD-B882-A22EE039305D}" dt="2022-12-30T17:41:52.686" v="2165" actId="207"/>
          <ac:spMkLst>
            <pc:docMk/>
            <pc:sldMk cId="2799813678" sldId="4164"/>
            <ac:spMk id="37" creationId="{6198E794-092B-71A3-C17C-712BDB90F4A5}"/>
          </ac:spMkLst>
        </pc:spChg>
        <pc:picChg chg="del">
          <ac:chgData name="Ahmed Elgebaly" userId="7c2aa1c24b217aa5" providerId="LiveId" clId="{2084866A-35EB-46DD-B882-A22EE039305D}" dt="2022-12-30T17:40:58.760" v="2153" actId="478"/>
          <ac:picMkLst>
            <pc:docMk/>
            <pc:sldMk cId="2799813678" sldId="4164"/>
            <ac:picMk id="38" creationId="{47E1AF2D-33E7-C959-E5F2-D164B0063F8A}"/>
          </ac:picMkLst>
        </pc:picChg>
      </pc:sldChg>
      <pc:sldChg chg="addSp delSp modSp mod">
        <pc:chgData name="Ahmed Elgebaly" userId="7c2aa1c24b217aa5" providerId="LiveId" clId="{2084866A-35EB-46DD-B882-A22EE039305D}" dt="2022-12-30T16:40:21.052" v="1391" actId="478"/>
        <pc:sldMkLst>
          <pc:docMk/>
          <pc:sldMk cId="3801346305" sldId="4385"/>
        </pc:sldMkLst>
        <pc:spChg chg="add mod">
          <ac:chgData name="Ahmed Elgebaly" userId="7c2aa1c24b217aa5" providerId="LiveId" clId="{2084866A-35EB-46DD-B882-A22EE039305D}" dt="2022-12-30T16:38:49.740" v="1371" actId="20577"/>
          <ac:spMkLst>
            <pc:docMk/>
            <pc:sldMk cId="3801346305" sldId="4385"/>
            <ac:spMk id="3" creationId="{9119DBA9-60A5-9BE8-51A9-68DC28535838}"/>
          </ac:spMkLst>
        </pc:spChg>
        <pc:spChg chg="add mod">
          <ac:chgData name="Ahmed Elgebaly" userId="7c2aa1c24b217aa5" providerId="LiveId" clId="{2084866A-35EB-46DD-B882-A22EE039305D}" dt="2022-12-30T16:39:52.171" v="1384"/>
          <ac:spMkLst>
            <pc:docMk/>
            <pc:sldMk cId="3801346305" sldId="4385"/>
            <ac:spMk id="6" creationId="{09F9D387-53AA-CC59-05F2-324AC091AE3C}"/>
          </ac:spMkLst>
        </pc:spChg>
        <pc:spChg chg="mod">
          <ac:chgData name="Ahmed Elgebaly" userId="7c2aa1c24b217aa5" providerId="LiveId" clId="{2084866A-35EB-46DD-B882-A22EE039305D}" dt="2022-12-30T16:38:38.570" v="1362" actId="207"/>
          <ac:spMkLst>
            <pc:docMk/>
            <pc:sldMk cId="3801346305" sldId="4385"/>
            <ac:spMk id="44" creationId="{EB85846B-B4DD-D346-BE0C-37F878C3F360}"/>
          </ac:spMkLst>
        </pc:spChg>
        <pc:spChg chg="mod ord">
          <ac:chgData name="Ahmed Elgebaly" userId="7c2aa1c24b217aa5" providerId="LiveId" clId="{2084866A-35EB-46DD-B882-A22EE039305D}" dt="2022-12-30T16:40:09.675" v="1390" actId="1076"/>
          <ac:spMkLst>
            <pc:docMk/>
            <pc:sldMk cId="3801346305" sldId="4385"/>
            <ac:spMk id="45" creationId="{14CCF53B-4E8A-804A-9EAC-C1FF6A3EC7E9}"/>
          </ac:spMkLst>
        </pc:spChg>
        <pc:spChg chg="mod">
          <ac:chgData name="Ahmed Elgebaly" userId="7c2aa1c24b217aa5" providerId="LiveId" clId="{2084866A-35EB-46DD-B882-A22EE039305D}" dt="2022-12-30T16:22:04.028" v="1317" actId="164"/>
          <ac:spMkLst>
            <pc:docMk/>
            <pc:sldMk cId="3801346305" sldId="4385"/>
            <ac:spMk id="46" creationId="{2F874F06-191A-3745-A53B-53ED862CF5F2}"/>
          </ac:spMkLst>
        </pc:spChg>
        <pc:spChg chg="mod">
          <ac:chgData name="Ahmed Elgebaly" userId="7c2aa1c24b217aa5" providerId="LiveId" clId="{2084866A-35EB-46DD-B882-A22EE039305D}" dt="2022-12-30T16:22:04.028" v="1317" actId="164"/>
          <ac:spMkLst>
            <pc:docMk/>
            <pc:sldMk cId="3801346305" sldId="4385"/>
            <ac:spMk id="63" creationId="{D2A464CD-96DE-DE43-BCC7-1751D13D2E60}"/>
          </ac:spMkLst>
        </pc:spChg>
        <pc:spChg chg="del mod">
          <ac:chgData name="Ahmed Elgebaly" userId="7c2aa1c24b217aa5" providerId="LiveId" clId="{2084866A-35EB-46DD-B882-A22EE039305D}" dt="2022-12-30T16:21:22.570" v="1310" actId="478"/>
          <ac:spMkLst>
            <pc:docMk/>
            <pc:sldMk cId="3801346305" sldId="4385"/>
            <ac:spMk id="64" creationId="{03E435F2-BD03-874B-942E-1A731074CAA8}"/>
          </ac:spMkLst>
        </pc:spChg>
        <pc:spChg chg="del mod">
          <ac:chgData name="Ahmed Elgebaly" userId="7c2aa1c24b217aa5" providerId="LiveId" clId="{2084866A-35EB-46DD-B882-A22EE039305D}" dt="2022-12-30T16:22:32.853" v="1331" actId="478"/>
          <ac:spMkLst>
            <pc:docMk/>
            <pc:sldMk cId="3801346305" sldId="4385"/>
            <ac:spMk id="65" creationId="{D2519888-F468-3C44-B750-A8983E993835}"/>
          </ac:spMkLst>
        </pc:spChg>
        <pc:spChg chg="del mod">
          <ac:chgData name="Ahmed Elgebaly" userId="7c2aa1c24b217aa5" providerId="LiveId" clId="{2084866A-35EB-46DD-B882-A22EE039305D}" dt="2022-12-30T16:22:34.213" v="1332" actId="478"/>
          <ac:spMkLst>
            <pc:docMk/>
            <pc:sldMk cId="3801346305" sldId="4385"/>
            <ac:spMk id="66" creationId="{859334CE-E712-E842-9955-1535D49CBB25}"/>
          </ac:spMkLst>
        </pc:spChg>
        <pc:spChg chg="del mod">
          <ac:chgData name="Ahmed Elgebaly" userId="7c2aa1c24b217aa5" providerId="LiveId" clId="{2084866A-35EB-46DD-B882-A22EE039305D}" dt="2022-12-30T16:22:30.121" v="1330" actId="478"/>
          <ac:spMkLst>
            <pc:docMk/>
            <pc:sldMk cId="3801346305" sldId="4385"/>
            <ac:spMk id="67" creationId="{01F35438-6276-BA43-9442-98538C6057D7}"/>
          </ac:spMkLst>
        </pc:spChg>
        <pc:spChg chg="del mod">
          <ac:chgData name="Ahmed Elgebaly" userId="7c2aa1c24b217aa5" providerId="LiveId" clId="{2084866A-35EB-46DD-B882-A22EE039305D}" dt="2022-12-30T16:22:36.184" v="1333" actId="478"/>
          <ac:spMkLst>
            <pc:docMk/>
            <pc:sldMk cId="3801346305" sldId="4385"/>
            <ac:spMk id="69" creationId="{3127A185-7356-D948-A352-EAA9B0D4BA45}"/>
          </ac:spMkLst>
        </pc:spChg>
        <pc:spChg chg="del mod">
          <ac:chgData name="Ahmed Elgebaly" userId="7c2aa1c24b217aa5" providerId="LiveId" clId="{2084866A-35EB-46DD-B882-A22EE039305D}" dt="2022-12-30T16:22:24.173" v="1327" actId="478"/>
          <ac:spMkLst>
            <pc:docMk/>
            <pc:sldMk cId="3801346305" sldId="4385"/>
            <ac:spMk id="70" creationId="{E7C65036-3064-4D40-9DD3-5307A35726D8}"/>
          </ac:spMkLst>
        </pc:spChg>
        <pc:spChg chg="del mod">
          <ac:chgData name="Ahmed Elgebaly" userId="7c2aa1c24b217aa5" providerId="LiveId" clId="{2084866A-35EB-46DD-B882-A22EE039305D}" dt="2022-12-30T16:21:23.178" v="1311" actId="478"/>
          <ac:spMkLst>
            <pc:docMk/>
            <pc:sldMk cId="3801346305" sldId="4385"/>
            <ac:spMk id="71" creationId="{66B363AB-530F-8241-B2A7-E57E09F405E9}"/>
          </ac:spMkLst>
        </pc:spChg>
        <pc:spChg chg="del mod">
          <ac:chgData name="Ahmed Elgebaly" userId="7c2aa1c24b217aa5" providerId="LiveId" clId="{2084866A-35EB-46DD-B882-A22EE039305D}" dt="2022-12-30T16:21:22.048" v="1309" actId="478"/>
          <ac:spMkLst>
            <pc:docMk/>
            <pc:sldMk cId="3801346305" sldId="4385"/>
            <ac:spMk id="72" creationId="{B1A4A8DD-AE35-B742-9216-940A233EA1D4}"/>
          </ac:spMkLst>
        </pc:spChg>
        <pc:spChg chg="del mod">
          <ac:chgData name="Ahmed Elgebaly" userId="7c2aa1c24b217aa5" providerId="LiveId" clId="{2084866A-35EB-46DD-B882-A22EE039305D}" dt="2022-12-30T16:21:20.832" v="1307" actId="478"/>
          <ac:spMkLst>
            <pc:docMk/>
            <pc:sldMk cId="3801346305" sldId="4385"/>
            <ac:spMk id="73" creationId="{7C2AC398-7378-9B4F-8608-8CF35E807BFD}"/>
          </ac:spMkLst>
        </pc:spChg>
        <pc:spChg chg="del mod">
          <ac:chgData name="Ahmed Elgebaly" userId="7c2aa1c24b217aa5" providerId="LiveId" clId="{2084866A-35EB-46DD-B882-A22EE039305D}" dt="2022-12-30T16:21:21.525" v="1308" actId="478"/>
          <ac:spMkLst>
            <pc:docMk/>
            <pc:sldMk cId="3801346305" sldId="4385"/>
            <ac:spMk id="74" creationId="{0F92001B-A4BE-B448-A659-0E38D417094F}"/>
          </ac:spMkLst>
        </pc:spChg>
        <pc:spChg chg="mod">
          <ac:chgData name="Ahmed Elgebaly" userId="7c2aa1c24b217aa5" providerId="LiveId" clId="{2084866A-35EB-46DD-B882-A22EE039305D}" dt="2022-12-30T16:22:04.028" v="1317" actId="164"/>
          <ac:spMkLst>
            <pc:docMk/>
            <pc:sldMk cId="3801346305" sldId="4385"/>
            <ac:spMk id="75" creationId="{E85EB6F8-496D-3C41-A361-6ABE5D9256C9}"/>
          </ac:spMkLst>
        </pc:spChg>
        <pc:spChg chg="mod">
          <ac:chgData name="Ahmed Elgebaly" userId="7c2aa1c24b217aa5" providerId="LiveId" clId="{2084866A-35EB-46DD-B882-A22EE039305D}" dt="2022-12-30T16:22:04.028" v="1317" actId="164"/>
          <ac:spMkLst>
            <pc:docMk/>
            <pc:sldMk cId="3801346305" sldId="4385"/>
            <ac:spMk id="76" creationId="{1EEC6BA0-65AB-9A49-ADC0-C22B25BA2987}"/>
          </ac:spMkLst>
        </pc:spChg>
        <pc:spChg chg="mod">
          <ac:chgData name="Ahmed Elgebaly" userId="7c2aa1c24b217aa5" providerId="LiveId" clId="{2084866A-35EB-46DD-B882-A22EE039305D}" dt="2022-12-30T16:22:04.028" v="1317" actId="164"/>
          <ac:spMkLst>
            <pc:docMk/>
            <pc:sldMk cId="3801346305" sldId="4385"/>
            <ac:spMk id="77" creationId="{588C3D49-08D0-8C49-8716-B6D46958EFBA}"/>
          </ac:spMkLst>
        </pc:spChg>
        <pc:spChg chg="mod">
          <ac:chgData name="Ahmed Elgebaly" userId="7c2aa1c24b217aa5" providerId="LiveId" clId="{2084866A-35EB-46DD-B882-A22EE039305D}" dt="2022-12-30T16:22:04.028" v="1317" actId="164"/>
          <ac:spMkLst>
            <pc:docMk/>
            <pc:sldMk cId="3801346305" sldId="4385"/>
            <ac:spMk id="79" creationId="{FDE3A810-0C09-7D40-9A95-E0550808B1E6}"/>
          </ac:spMkLst>
        </pc:spChg>
        <pc:spChg chg="mod">
          <ac:chgData name="Ahmed Elgebaly" userId="7c2aa1c24b217aa5" providerId="LiveId" clId="{2084866A-35EB-46DD-B882-A22EE039305D}" dt="2022-12-30T16:22:04.028" v="1317" actId="164"/>
          <ac:spMkLst>
            <pc:docMk/>
            <pc:sldMk cId="3801346305" sldId="4385"/>
            <ac:spMk id="80" creationId="{14CE5A55-AD87-4840-8622-D36F8A6B06AA}"/>
          </ac:spMkLst>
        </pc:spChg>
        <pc:spChg chg="del mod">
          <ac:chgData name="Ahmed Elgebaly" userId="7c2aa1c24b217aa5" providerId="LiveId" clId="{2084866A-35EB-46DD-B882-A22EE039305D}" dt="2022-12-30T16:21:24.393" v="1313" actId="478"/>
          <ac:spMkLst>
            <pc:docMk/>
            <pc:sldMk cId="3801346305" sldId="4385"/>
            <ac:spMk id="81" creationId="{E8E00873-A768-D34A-A2D6-C9C098C9F57B}"/>
          </ac:spMkLst>
        </pc:spChg>
        <pc:spChg chg="del mod">
          <ac:chgData name="Ahmed Elgebaly" userId="7c2aa1c24b217aa5" providerId="LiveId" clId="{2084866A-35EB-46DD-B882-A22EE039305D}" dt="2022-12-30T16:20:47.056" v="1296" actId="478"/>
          <ac:spMkLst>
            <pc:docMk/>
            <pc:sldMk cId="3801346305" sldId="4385"/>
            <ac:spMk id="82" creationId="{744DC0BC-6251-544B-947B-1055074093E2}"/>
          </ac:spMkLst>
        </pc:spChg>
        <pc:spChg chg="del mod">
          <ac:chgData name="Ahmed Elgebaly" userId="7c2aa1c24b217aa5" providerId="LiveId" clId="{2084866A-35EB-46DD-B882-A22EE039305D}" dt="2022-12-30T16:40:21.052" v="1391" actId="478"/>
          <ac:spMkLst>
            <pc:docMk/>
            <pc:sldMk cId="3801346305" sldId="4385"/>
            <ac:spMk id="84" creationId="{2B1DF051-954F-8D49-B817-604E2651CE6F}"/>
          </ac:spMkLst>
        </pc:spChg>
        <pc:spChg chg="del mod">
          <ac:chgData name="Ahmed Elgebaly" userId="7c2aa1c24b217aa5" providerId="LiveId" clId="{2084866A-35EB-46DD-B882-A22EE039305D}" dt="2022-12-30T16:20:42.974" v="1293" actId="478"/>
          <ac:spMkLst>
            <pc:docMk/>
            <pc:sldMk cId="3801346305" sldId="4385"/>
            <ac:spMk id="85" creationId="{2BF199DD-0EA1-E54D-9CDC-83B0EB4BA22B}"/>
          </ac:spMkLst>
        </pc:spChg>
        <pc:spChg chg="del mod">
          <ac:chgData name="Ahmed Elgebaly" userId="7c2aa1c24b217aa5" providerId="LiveId" clId="{2084866A-35EB-46DD-B882-A22EE039305D}" dt="2022-12-30T16:20:49.309" v="1297" actId="478"/>
          <ac:spMkLst>
            <pc:docMk/>
            <pc:sldMk cId="3801346305" sldId="4385"/>
            <ac:spMk id="87" creationId="{B9172CB4-6393-8243-859D-63AFCA72125E}"/>
          </ac:spMkLst>
        </pc:spChg>
        <pc:spChg chg="del mod">
          <ac:chgData name="Ahmed Elgebaly" userId="7c2aa1c24b217aa5" providerId="LiveId" clId="{2084866A-35EB-46DD-B882-A22EE039305D}" dt="2022-12-30T16:20:41.050" v="1292" actId="478"/>
          <ac:spMkLst>
            <pc:docMk/>
            <pc:sldMk cId="3801346305" sldId="4385"/>
            <ac:spMk id="88" creationId="{CA2B1689-165E-AE49-B740-B8C3481BDF2F}"/>
          </ac:spMkLst>
        </pc:spChg>
        <pc:spChg chg="del mod">
          <ac:chgData name="Ahmed Elgebaly" userId="7c2aa1c24b217aa5" providerId="LiveId" clId="{2084866A-35EB-46DD-B882-A22EE039305D}" dt="2022-12-30T16:21:23.975" v="1312" actId="478"/>
          <ac:spMkLst>
            <pc:docMk/>
            <pc:sldMk cId="3801346305" sldId="4385"/>
            <ac:spMk id="111" creationId="{CF1965FA-5A1D-3846-B301-012735ADA845}"/>
          </ac:spMkLst>
        </pc:spChg>
        <pc:spChg chg="del mod">
          <ac:chgData name="Ahmed Elgebaly" userId="7c2aa1c24b217aa5" providerId="LiveId" clId="{2084866A-35EB-46DD-B882-A22EE039305D}" dt="2022-12-30T16:21:24.964" v="1314" actId="478"/>
          <ac:spMkLst>
            <pc:docMk/>
            <pc:sldMk cId="3801346305" sldId="4385"/>
            <ac:spMk id="112" creationId="{2F431F76-48F3-AD44-83C3-BCDC3907816F}"/>
          </ac:spMkLst>
        </pc:spChg>
        <pc:spChg chg="del mod">
          <ac:chgData name="Ahmed Elgebaly" userId="7c2aa1c24b217aa5" providerId="LiveId" clId="{2084866A-35EB-46DD-B882-A22EE039305D}" dt="2022-12-30T16:21:26.184" v="1315" actId="478"/>
          <ac:spMkLst>
            <pc:docMk/>
            <pc:sldMk cId="3801346305" sldId="4385"/>
            <ac:spMk id="113" creationId="{65E63650-6371-E64C-A3B7-40982A041DFC}"/>
          </ac:spMkLst>
        </pc:spChg>
        <pc:spChg chg="del mod">
          <ac:chgData name="Ahmed Elgebaly" userId="7c2aa1c24b217aa5" providerId="LiveId" clId="{2084866A-35EB-46DD-B882-A22EE039305D}" dt="2022-12-30T16:21:27.450" v="1316" actId="478"/>
          <ac:spMkLst>
            <pc:docMk/>
            <pc:sldMk cId="3801346305" sldId="4385"/>
            <ac:spMk id="114" creationId="{3ECB0DEC-514D-1049-A4C0-F66DAD5C6226}"/>
          </ac:spMkLst>
        </pc:spChg>
        <pc:grpChg chg="add del mod">
          <ac:chgData name="Ahmed Elgebaly" userId="7c2aa1c24b217aa5" providerId="LiveId" clId="{2084866A-35EB-46DD-B882-A22EE039305D}" dt="2022-12-30T16:39:59.174" v="1385" actId="14100"/>
          <ac:grpSpMkLst>
            <pc:docMk/>
            <pc:sldMk cId="3801346305" sldId="4385"/>
            <ac:grpSpMk id="2" creationId="{7C51AE4A-2B28-D344-7972-0B217230E6CB}"/>
          </ac:grpSpMkLst>
        </pc:grpChg>
        <pc:grpChg chg="del mod">
          <ac:chgData name="Ahmed Elgebaly" userId="7c2aa1c24b217aa5" providerId="LiveId" clId="{2084866A-35EB-46DD-B882-A22EE039305D}" dt="2022-12-30T16:20:50.328" v="1298" actId="478"/>
          <ac:grpSpMkLst>
            <pc:docMk/>
            <pc:sldMk cId="3801346305" sldId="4385"/>
            <ac:grpSpMk id="68" creationId="{1A8D4248-349D-EF41-B6FE-C880FB6864A6}"/>
          </ac:grpSpMkLst>
        </pc:grpChg>
        <pc:grpChg chg="del mod">
          <ac:chgData name="Ahmed Elgebaly" userId="7c2aa1c24b217aa5" providerId="LiveId" clId="{2084866A-35EB-46DD-B882-A22EE039305D}" dt="2022-12-30T16:20:43.579" v="1294" actId="478"/>
          <ac:grpSpMkLst>
            <pc:docMk/>
            <pc:sldMk cId="3801346305" sldId="4385"/>
            <ac:grpSpMk id="101" creationId="{4695EF2E-5AB8-6341-BCAB-05EEC495D6A6}"/>
          </ac:grpSpMkLst>
        </pc:grpChg>
        <pc:grpChg chg="del mod">
          <ac:chgData name="Ahmed Elgebaly" userId="7c2aa1c24b217aa5" providerId="LiveId" clId="{2084866A-35EB-46DD-B882-A22EE039305D}" dt="2022-12-30T16:20:44.396" v="1295" actId="478"/>
          <ac:grpSpMkLst>
            <pc:docMk/>
            <pc:sldMk cId="3801346305" sldId="4385"/>
            <ac:grpSpMk id="110" creationId="{83594263-CCB9-454E-9288-7C1B39817249}"/>
          </ac:grpSpMkLst>
        </pc:grpChg>
        <pc:picChg chg="add mod">
          <ac:chgData name="Ahmed Elgebaly" userId="7c2aa1c24b217aa5" providerId="LiveId" clId="{2084866A-35EB-46DD-B882-A22EE039305D}" dt="2022-12-30T16:39:08.021" v="1375" actId="1076"/>
          <ac:picMkLst>
            <pc:docMk/>
            <pc:sldMk cId="3801346305" sldId="4385"/>
            <ac:picMk id="4" creationId="{A8048940-5743-0FE4-3109-5BE3DF564D09}"/>
          </ac:picMkLst>
        </pc:picChg>
      </pc:sldChg>
      <pc:sldChg chg="modSp del mod">
        <pc:chgData name="Ahmed Elgebaly" userId="7c2aa1c24b217aa5" providerId="LiveId" clId="{2084866A-35EB-46DD-B882-A22EE039305D}" dt="2022-12-30T16:40:45.244" v="1392" actId="47"/>
        <pc:sldMkLst>
          <pc:docMk/>
          <pc:sldMk cId="668984023" sldId="4386"/>
        </pc:sldMkLst>
        <pc:spChg chg="mod">
          <ac:chgData name="Ahmed Elgebaly" userId="7c2aa1c24b217aa5" providerId="LiveId" clId="{2084866A-35EB-46DD-B882-A22EE039305D}" dt="2022-12-30T16:23:13.807" v="1344" actId="20577"/>
          <ac:spMkLst>
            <pc:docMk/>
            <pc:sldMk cId="668984023" sldId="4386"/>
            <ac:spMk id="44" creationId="{EB85846B-B4DD-D346-BE0C-37F878C3F360}"/>
          </ac:spMkLst>
        </pc:spChg>
        <pc:spChg chg="mod">
          <ac:chgData name="Ahmed Elgebaly" userId="7c2aa1c24b217aa5" providerId="LiveId" clId="{2084866A-35EB-46DD-B882-A22EE039305D}" dt="2022-12-30T16:23:26.324" v="1350" actId="1076"/>
          <ac:spMkLst>
            <pc:docMk/>
            <pc:sldMk cId="668984023" sldId="4386"/>
            <ac:spMk id="82" creationId="{744DC0BC-6251-544B-947B-1055074093E2}"/>
          </ac:spMkLst>
        </pc:spChg>
        <pc:spChg chg="mod">
          <ac:chgData name="Ahmed Elgebaly" userId="7c2aa1c24b217aa5" providerId="LiveId" clId="{2084866A-35EB-46DD-B882-A22EE039305D}" dt="2022-12-30T16:23:30.310" v="1351" actId="1076"/>
          <ac:spMkLst>
            <pc:docMk/>
            <pc:sldMk cId="668984023" sldId="4386"/>
            <ac:spMk id="85" creationId="{2BF199DD-0EA1-E54D-9CDC-83B0EB4BA22B}"/>
          </ac:spMkLst>
        </pc:spChg>
        <pc:spChg chg="mod">
          <ac:chgData name="Ahmed Elgebaly" userId="7c2aa1c24b217aa5" providerId="LiveId" clId="{2084866A-35EB-46DD-B882-A22EE039305D}" dt="2022-12-30T16:23:44.733" v="1356" actId="1076"/>
          <ac:spMkLst>
            <pc:docMk/>
            <pc:sldMk cId="668984023" sldId="4386"/>
            <ac:spMk id="87" creationId="{B9172CB4-6393-8243-859D-63AFCA72125E}"/>
          </ac:spMkLst>
        </pc:spChg>
        <pc:spChg chg="mod">
          <ac:chgData name="Ahmed Elgebaly" userId="7c2aa1c24b217aa5" providerId="LiveId" clId="{2084866A-35EB-46DD-B882-A22EE039305D}" dt="2022-12-30T16:23:33.259" v="1352" actId="1076"/>
          <ac:spMkLst>
            <pc:docMk/>
            <pc:sldMk cId="668984023" sldId="4386"/>
            <ac:spMk id="88" creationId="{CA2B1689-165E-AE49-B740-B8C3481BDF2F}"/>
          </ac:spMkLst>
        </pc:spChg>
        <pc:grpChg chg="mod">
          <ac:chgData name="Ahmed Elgebaly" userId="7c2aa1c24b217aa5" providerId="LiveId" clId="{2084866A-35EB-46DD-B882-A22EE039305D}" dt="2022-12-30T16:23:46.254" v="1357" actId="1076"/>
          <ac:grpSpMkLst>
            <pc:docMk/>
            <pc:sldMk cId="668984023" sldId="4386"/>
            <ac:grpSpMk id="68" creationId="{1A8D4248-349D-EF41-B6FE-C880FB6864A6}"/>
          </ac:grpSpMkLst>
        </pc:grpChg>
        <pc:grpChg chg="mod">
          <ac:chgData name="Ahmed Elgebaly" userId="7c2aa1c24b217aa5" providerId="LiveId" clId="{2084866A-35EB-46DD-B882-A22EE039305D}" dt="2022-12-30T16:23:35.869" v="1353" actId="1076"/>
          <ac:grpSpMkLst>
            <pc:docMk/>
            <pc:sldMk cId="668984023" sldId="4386"/>
            <ac:grpSpMk id="101" creationId="{4695EF2E-5AB8-6341-BCAB-05EEC495D6A6}"/>
          </ac:grpSpMkLst>
        </pc:grpChg>
        <pc:grpChg chg="mod">
          <ac:chgData name="Ahmed Elgebaly" userId="7c2aa1c24b217aa5" providerId="LiveId" clId="{2084866A-35EB-46DD-B882-A22EE039305D}" dt="2022-12-30T16:23:23.471" v="1349" actId="1076"/>
          <ac:grpSpMkLst>
            <pc:docMk/>
            <pc:sldMk cId="668984023" sldId="4386"/>
            <ac:grpSpMk id="110" creationId="{83594263-CCB9-454E-9288-7C1B39817249}"/>
          </ac:grpSpMkLst>
        </pc:grpChg>
        <pc:picChg chg="mod">
          <ac:chgData name="Ahmed Elgebaly" userId="7c2aa1c24b217aa5" providerId="LiveId" clId="{2084866A-35EB-46DD-B882-A22EE039305D}" dt="2022-12-30T16:23:20.845" v="1348" actId="1076"/>
          <ac:picMkLst>
            <pc:docMk/>
            <pc:sldMk cId="668984023" sldId="4386"/>
            <ac:picMk id="2" creationId="{EA77C6C7-2AB7-CA31-A058-97A188BEB5D2}"/>
          </ac:picMkLst>
        </pc:picChg>
      </pc:sldChg>
      <pc:sldChg chg="delSp modSp mod">
        <pc:chgData name="Ahmed Elgebaly" userId="7c2aa1c24b217aa5" providerId="LiveId" clId="{2084866A-35EB-46DD-B882-A22EE039305D}" dt="2022-12-30T15:54:17.341" v="943" actId="20577"/>
        <pc:sldMkLst>
          <pc:docMk/>
          <pc:sldMk cId="1246770308" sldId="4387"/>
        </pc:sldMkLst>
        <pc:spChg chg="mod">
          <ac:chgData name="Ahmed Elgebaly" userId="7c2aa1c24b217aa5" providerId="LiveId" clId="{2084866A-35EB-46DD-B882-A22EE039305D}" dt="2022-12-30T15:54:17.341" v="943" actId="20577"/>
          <ac:spMkLst>
            <pc:docMk/>
            <pc:sldMk cId="1246770308" sldId="4387"/>
            <ac:spMk id="8" creationId="{00000000-0000-0000-0000-000000000000}"/>
          </ac:spMkLst>
        </pc:spChg>
        <pc:spChg chg="mod">
          <ac:chgData name="Ahmed Elgebaly" userId="7c2aa1c24b217aa5" providerId="LiveId" clId="{2084866A-35EB-46DD-B882-A22EE039305D}" dt="2022-12-30T15:26:06.307" v="300" actId="20577"/>
          <ac:spMkLst>
            <pc:docMk/>
            <pc:sldMk cId="1246770308" sldId="4387"/>
            <ac:spMk id="52" creationId="{E56917E7-0C82-D963-A9EF-86CD76C2CA1B}"/>
          </ac:spMkLst>
        </pc:spChg>
        <pc:grpChg chg="del mod">
          <ac:chgData name="Ahmed Elgebaly" userId="7c2aa1c24b217aa5" providerId="LiveId" clId="{2084866A-35EB-46DD-B882-A22EE039305D}" dt="2022-12-30T15:26:26.713" v="305" actId="478"/>
          <ac:grpSpMkLst>
            <pc:docMk/>
            <pc:sldMk cId="1246770308" sldId="4387"/>
            <ac:grpSpMk id="42" creationId="{23DF9342-72D7-0A86-1AF6-E0636C88462E}"/>
          </ac:grpSpMkLst>
        </pc:grpChg>
      </pc:sldChg>
      <pc:sldChg chg="delSp modSp add mod">
        <pc:chgData name="Ahmed Elgebaly" userId="7c2aa1c24b217aa5" providerId="LiveId" clId="{2084866A-35EB-46DD-B882-A22EE039305D}" dt="2022-12-30T15:13:09.357" v="154" actId="20577"/>
        <pc:sldMkLst>
          <pc:docMk/>
          <pc:sldMk cId="3743440626" sldId="4388"/>
        </pc:sldMkLst>
        <pc:spChg chg="mod">
          <ac:chgData name="Ahmed Elgebaly" userId="7c2aa1c24b217aa5" providerId="LiveId" clId="{2084866A-35EB-46DD-B882-A22EE039305D}" dt="2022-12-30T15:13:09.357" v="154" actId="20577"/>
          <ac:spMkLst>
            <pc:docMk/>
            <pc:sldMk cId="3743440626" sldId="4388"/>
            <ac:spMk id="8" creationId="{00000000-0000-0000-0000-000000000000}"/>
          </ac:spMkLst>
        </pc:spChg>
        <pc:spChg chg="mod">
          <ac:chgData name="Ahmed Elgebaly" userId="7c2aa1c24b217aa5" providerId="LiveId" clId="{2084866A-35EB-46DD-B882-A22EE039305D}" dt="2022-12-30T15:11:38.725" v="141" actId="14100"/>
          <ac:spMkLst>
            <pc:docMk/>
            <pc:sldMk cId="3743440626" sldId="4388"/>
            <ac:spMk id="14" creationId="{00000000-0000-0000-0000-000000000000}"/>
          </ac:spMkLst>
        </pc:spChg>
        <pc:spChg chg="mod">
          <ac:chgData name="Ahmed Elgebaly" userId="7c2aa1c24b217aa5" providerId="LiveId" clId="{2084866A-35EB-46DD-B882-A22EE039305D}" dt="2022-12-30T15:11:42.590" v="142" actId="1076"/>
          <ac:spMkLst>
            <pc:docMk/>
            <pc:sldMk cId="3743440626" sldId="4388"/>
            <ac:spMk id="25" creationId="{00000000-0000-0000-0000-000000000000}"/>
          </ac:spMkLst>
        </pc:spChg>
        <pc:spChg chg="mod">
          <ac:chgData name="Ahmed Elgebaly" userId="7c2aa1c24b217aa5" providerId="LiveId" clId="{2084866A-35EB-46DD-B882-A22EE039305D}" dt="2022-12-30T15:07:09.464" v="11" actId="1076"/>
          <ac:spMkLst>
            <pc:docMk/>
            <pc:sldMk cId="3743440626" sldId="4388"/>
            <ac:spMk id="43" creationId="{3147269F-2496-E19A-A041-AD8E75A4F682}"/>
          </ac:spMkLst>
        </pc:spChg>
        <pc:spChg chg="mod">
          <ac:chgData name="Ahmed Elgebaly" userId="7c2aa1c24b217aa5" providerId="LiveId" clId="{2084866A-35EB-46DD-B882-A22EE039305D}" dt="2022-12-30T15:07:06.618" v="10" actId="1076"/>
          <ac:spMkLst>
            <pc:docMk/>
            <pc:sldMk cId="3743440626" sldId="4388"/>
            <ac:spMk id="52" creationId="{E56917E7-0C82-D963-A9EF-86CD76C2CA1B}"/>
          </ac:spMkLst>
        </pc:spChg>
        <pc:spChg chg="mod">
          <ac:chgData name="Ahmed Elgebaly" userId="7c2aa1c24b217aa5" providerId="LiveId" clId="{2084866A-35EB-46DD-B882-A22EE039305D}" dt="2022-12-30T15:07:21.788" v="14" actId="1076"/>
          <ac:spMkLst>
            <pc:docMk/>
            <pc:sldMk cId="3743440626" sldId="4388"/>
            <ac:spMk id="53" creationId="{F418236D-F023-BD3E-186D-77A8CE832D12}"/>
          </ac:spMkLst>
        </pc:spChg>
        <pc:spChg chg="mod">
          <ac:chgData name="Ahmed Elgebaly" userId="7c2aa1c24b217aa5" providerId="LiveId" clId="{2084866A-35EB-46DD-B882-A22EE039305D}" dt="2022-12-30T15:06:50.851" v="7" actId="1076"/>
          <ac:spMkLst>
            <pc:docMk/>
            <pc:sldMk cId="3743440626" sldId="4388"/>
            <ac:spMk id="57" creationId="{2113090B-824D-9832-FFD1-C47DF50C3E93}"/>
          </ac:spMkLst>
        </pc:spChg>
        <pc:spChg chg="mod">
          <ac:chgData name="Ahmed Elgebaly" userId="7c2aa1c24b217aa5" providerId="LiveId" clId="{2084866A-35EB-46DD-B882-A22EE039305D}" dt="2022-12-30T15:06:58.241" v="8" actId="1076"/>
          <ac:spMkLst>
            <pc:docMk/>
            <pc:sldMk cId="3743440626" sldId="4388"/>
            <ac:spMk id="62" creationId="{0391D51A-BFC3-16CC-09A0-A20BF0F1736B}"/>
          </ac:spMkLst>
        </pc:spChg>
        <pc:spChg chg="mod">
          <ac:chgData name="Ahmed Elgebaly" userId="7c2aa1c24b217aa5" providerId="LiveId" clId="{2084866A-35EB-46DD-B882-A22EE039305D}" dt="2022-12-30T15:07:03.376" v="9" actId="1076"/>
          <ac:spMkLst>
            <pc:docMk/>
            <pc:sldMk cId="3743440626" sldId="4388"/>
            <ac:spMk id="67" creationId="{696A7B9C-022F-49F6-7FC9-397D46204D00}"/>
          </ac:spMkLst>
        </pc:spChg>
        <pc:grpChg chg="del">
          <ac:chgData name="Ahmed Elgebaly" userId="7c2aa1c24b217aa5" providerId="LiveId" clId="{2084866A-35EB-46DD-B882-A22EE039305D}" dt="2022-12-30T15:07:26.802" v="15" actId="478"/>
          <ac:grpSpMkLst>
            <pc:docMk/>
            <pc:sldMk cId="3743440626" sldId="4388"/>
            <ac:grpSpMk id="42" creationId="{23DF9342-72D7-0A86-1AF6-E0636C88462E}"/>
          </ac:grpSpMkLst>
        </pc:grpChg>
      </pc:sldChg>
      <pc:sldChg chg="modSp add mod">
        <pc:chgData name="Ahmed Elgebaly" userId="7c2aa1c24b217aa5" providerId="LiveId" clId="{2084866A-35EB-46DD-B882-A22EE039305D}" dt="2022-12-30T16:52:21.664" v="1494"/>
        <pc:sldMkLst>
          <pc:docMk/>
          <pc:sldMk cId="2920365396" sldId="4389"/>
        </pc:sldMkLst>
        <pc:spChg chg="mod">
          <ac:chgData name="Ahmed Elgebaly" userId="7c2aa1c24b217aa5" providerId="LiveId" clId="{2084866A-35EB-46DD-B882-A22EE039305D}" dt="2022-12-30T16:52:21.664" v="1494"/>
          <ac:spMkLst>
            <pc:docMk/>
            <pc:sldMk cId="2920365396" sldId="4389"/>
            <ac:spMk id="8" creationId="{00000000-0000-0000-0000-000000000000}"/>
          </ac:spMkLst>
        </pc:spChg>
        <pc:spChg chg="mod">
          <ac:chgData name="Ahmed Elgebaly" userId="7c2aa1c24b217aa5" providerId="LiveId" clId="{2084866A-35EB-46DD-B882-A22EE039305D}" dt="2022-12-30T15:26:56.516" v="327" actId="20577"/>
          <ac:spMkLst>
            <pc:docMk/>
            <pc:sldMk cId="2920365396" sldId="4389"/>
            <ac:spMk id="25" creationId="{00000000-0000-0000-0000-000000000000}"/>
          </ac:spMkLst>
        </pc:spChg>
      </pc:sldChg>
      <pc:sldChg chg="addSp modSp add mod">
        <pc:chgData name="Ahmed Elgebaly" userId="7c2aa1c24b217aa5" providerId="LiveId" clId="{2084866A-35EB-46DD-B882-A22EE039305D}" dt="2022-12-30T16:09:35.250" v="1107" actId="14100"/>
        <pc:sldMkLst>
          <pc:docMk/>
          <pc:sldMk cId="1046171862" sldId="4390"/>
        </pc:sldMkLst>
        <pc:spChg chg="add mod">
          <ac:chgData name="Ahmed Elgebaly" userId="7c2aa1c24b217aa5" providerId="LiveId" clId="{2084866A-35EB-46DD-B882-A22EE039305D}" dt="2022-12-30T16:00:09.510" v="970" actId="1076"/>
          <ac:spMkLst>
            <pc:docMk/>
            <pc:sldMk cId="1046171862" sldId="4390"/>
            <ac:spMk id="3" creationId="{107B70E8-EFFD-1633-B6D6-74A9EA3F4EBC}"/>
          </ac:spMkLst>
        </pc:spChg>
        <pc:spChg chg="add mod">
          <ac:chgData name="Ahmed Elgebaly" userId="7c2aa1c24b217aa5" providerId="LiveId" clId="{2084866A-35EB-46DD-B882-A22EE039305D}" dt="2022-12-30T16:00:13.340" v="971" actId="1076"/>
          <ac:spMkLst>
            <pc:docMk/>
            <pc:sldMk cId="1046171862" sldId="4390"/>
            <ac:spMk id="4" creationId="{AD79522E-C98A-D843-4D29-86AC3C1FB738}"/>
          </ac:spMkLst>
        </pc:spChg>
        <pc:spChg chg="add mod">
          <ac:chgData name="Ahmed Elgebaly" userId="7c2aa1c24b217aa5" providerId="LiveId" clId="{2084866A-35EB-46DD-B882-A22EE039305D}" dt="2022-12-30T16:01:55.231" v="999" actId="20577"/>
          <ac:spMkLst>
            <pc:docMk/>
            <pc:sldMk cId="1046171862" sldId="4390"/>
            <ac:spMk id="5" creationId="{6CB6D9A7-43A0-CA75-8B7E-872D5690C423}"/>
          </ac:spMkLst>
        </pc:spChg>
        <pc:spChg chg="mod">
          <ac:chgData name="Ahmed Elgebaly" userId="7c2aa1c24b217aa5" providerId="LiveId" clId="{2084866A-35EB-46DD-B882-A22EE039305D}" dt="2022-12-30T16:02:06.849" v="1022" actId="20577"/>
          <ac:spMkLst>
            <pc:docMk/>
            <pc:sldMk cId="1046171862" sldId="4390"/>
            <ac:spMk id="8" creationId="{00000000-0000-0000-0000-000000000000}"/>
          </ac:spMkLst>
        </pc:spChg>
        <pc:spChg chg="mod">
          <ac:chgData name="Ahmed Elgebaly" userId="7c2aa1c24b217aa5" providerId="LiveId" clId="{2084866A-35EB-46DD-B882-A22EE039305D}" dt="2022-12-30T15:54:55.927" v="947" actId="1076"/>
          <ac:spMkLst>
            <pc:docMk/>
            <pc:sldMk cId="1046171862" sldId="4390"/>
            <ac:spMk id="25" creationId="{00000000-0000-0000-0000-000000000000}"/>
          </ac:spMkLst>
        </pc:spChg>
        <pc:spChg chg="mod">
          <ac:chgData name="Ahmed Elgebaly" userId="7c2aa1c24b217aa5" providerId="LiveId" clId="{2084866A-35EB-46DD-B882-A22EE039305D}" dt="2022-12-30T16:09:35.250" v="1107" actId="14100"/>
          <ac:spMkLst>
            <pc:docMk/>
            <pc:sldMk cId="1046171862" sldId="4390"/>
            <ac:spMk id="41" creationId="{00000000-0000-0000-0000-000000000000}"/>
          </ac:spMkLst>
        </pc:spChg>
      </pc:sldChg>
      <pc:sldChg chg="addSp modSp add mod modAnim">
        <pc:chgData name="Ahmed Elgebaly" userId="7c2aa1c24b217aa5" providerId="LiveId" clId="{2084866A-35EB-46DD-B882-A22EE039305D}" dt="2022-12-30T17:10:21.673" v="1803" actId="20577"/>
        <pc:sldMkLst>
          <pc:docMk/>
          <pc:sldMk cId="44742266" sldId="4391"/>
        </pc:sldMkLst>
        <pc:spChg chg="mod">
          <ac:chgData name="Ahmed Elgebaly" userId="7c2aa1c24b217aa5" providerId="LiveId" clId="{2084866A-35EB-46DD-B882-A22EE039305D}" dt="2022-12-30T16:08:23.296" v="1095" actId="1076"/>
          <ac:spMkLst>
            <pc:docMk/>
            <pc:sldMk cId="44742266" sldId="4391"/>
            <ac:spMk id="5" creationId="{00000000-0000-0000-0000-000000000000}"/>
          </ac:spMkLst>
        </pc:spChg>
        <pc:spChg chg="mod">
          <ac:chgData name="Ahmed Elgebaly" userId="7c2aa1c24b217aa5" providerId="LiveId" clId="{2084866A-35EB-46DD-B882-A22EE039305D}" dt="2022-12-30T16:08:27.290" v="1096" actId="1076"/>
          <ac:spMkLst>
            <pc:docMk/>
            <pc:sldMk cId="44742266" sldId="4391"/>
            <ac:spMk id="6" creationId="{00000000-0000-0000-0000-000000000000}"/>
          </ac:spMkLst>
        </pc:spChg>
        <pc:spChg chg="mod">
          <ac:chgData name="Ahmed Elgebaly" userId="7c2aa1c24b217aa5" providerId="LiveId" clId="{2084866A-35EB-46DD-B882-A22EE039305D}" dt="2022-12-30T16:08:31.349" v="1097" actId="1076"/>
          <ac:spMkLst>
            <pc:docMk/>
            <pc:sldMk cId="44742266" sldId="4391"/>
            <ac:spMk id="7" creationId="{00000000-0000-0000-0000-000000000000}"/>
          </ac:spMkLst>
        </pc:spChg>
        <pc:spChg chg="mod">
          <ac:chgData name="Ahmed Elgebaly" userId="7c2aa1c24b217aa5" providerId="LiveId" clId="{2084866A-35EB-46DD-B882-A22EE039305D}" dt="2022-12-30T16:08:16.657" v="1093" actId="1076"/>
          <ac:spMkLst>
            <pc:docMk/>
            <pc:sldMk cId="44742266" sldId="4391"/>
            <ac:spMk id="8" creationId="{00000000-0000-0000-0000-000000000000}"/>
          </ac:spMkLst>
        </pc:spChg>
        <pc:spChg chg="mod">
          <ac:chgData name="Ahmed Elgebaly" userId="7c2aa1c24b217aa5" providerId="LiveId" clId="{2084866A-35EB-46DD-B882-A22EE039305D}" dt="2022-12-30T16:09:29.481" v="1106" actId="1076"/>
          <ac:spMkLst>
            <pc:docMk/>
            <pc:sldMk cId="44742266" sldId="4391"/>
            <ac:spMk id="51" creationId="{00000000-0000-0000-0000-000000000000}"/>
          </ac:spMkLst>
        </pc:spChg>
        <pc:spChg chg="mod">
          <ac:chgData name="Ahmed Elgebaly" userId="7c2aa1c24b217aa5" providerId="LiveId" clId="{2084866A-35EB-46DD-B882-A22EE039305D}" dt="2022-12-30T17:10:21.673" v="1803" actId="20577"/>
          <ac:spMkLst>
            <pc:docMk/>
            <pc:sldMk cId="44742266" sldId="4391"/>
            <ac:spMk id="52" creationId="{9FAD5C8F-DCC9-0D7C-180B-FBA3AFF49A6A}"/>
          </ac:spMkLst>
        </pc:spChg>
        <pc:spChg chg="add mod">
          <ac:chgData name="Ahmed Elgebaly" userId="7c2aa1c24b217aa5" providerId="LiveId" clId="{2084866A-35EB-46DD-B882-A22EE039305D}" dt="2022-12-30T15:59:04.123" v="963" actId="1076"/>
          <ac:spMkLst>
            <pc:docMk/>
            <pc:sldMk cId="44742266" sldId="4391"/>
            <ac:spMk id="53" creationId="{62F863B5-E2C3-0AB4-0511-89D1F3101E3F}"/>
          </ac:spMkLst>
        </pc:spChg>
      </pc:sldChg>
      <pc:sldChg chg="delSp add mod delAnim modAnim">
        <pc:chgData name="Ahmed Elgebaly" userId="7c2aa1c24b217aa5" providerId="LiveId" clId="{2084866A-35EB-46DD-B882-A22EE039305D}" dt="2022-12-30T16:08:59.002" v="1101"/>
        <pc:sldMkLst>
          <pc:docMk/>
          <pc:sldMk cId="385851893" sldId="4392"/>
        </pc:sldMkLst>
        <pc:spChg chg="del">
          <ac:chgData name="Ahmed Elgebaly" userId="7c2aa1c24b217aa5" providerId="LiveId" clId="{2084866A-35EB-46DD-B882-A22EE039305D}" dt="2022-12-30T16:08:54.690" v="1100" actId="478"/>
          <ac:spMkLst>
            <pc:docMk/>
            <pc:sldMk cId="385851893" sldId="4392"/>
            <ac:spMk id="52" creationId="{9FAD5C8F-DCC9-0D7C-180B-FBA3AFF49A6A}"/>
          </ac:spMkLst>
        </pc:spChg>
      </pc:sldChg>
      <pc:sldChg chg="addSp delSp modSp add mod">
        <pc:chgData name="Ahmed Elgebaly" userId="7c2aa1c24b217aa5" providerId="LiveId" clId="{2084866A-35EB-46DD-B882-A22EE039305D}" dt="2022-12-30T16:59:28.493" v="1592" actId="1076"/>
        <pc:sldMkLst>
          <pc:docMk/>
          <pc:sldMk cId="4200094858" sldId="4393"/>
        </pc:sldMkLst>
        <pc:spChg chg="mod">
          <ac:chgData name="Ahmed Elgebaly" userId="7c2aa1c24b217aa5" providerId="LiveId" clId="{2084866A-35EB-46DD-B882-A22EE039305D}" dt="2022-12-30T16:09:48.223" v="1108"/>
          <ac:spMkLst>
            <pc:docMk/>
            <pc:sldMk cId="4200094858" sldId="4393"/>
            <ac:spMk id="2" creationId="{00000000-0000-0000-0000-000000000000}"/>
          </ac:spMkLst>
        </pc:spChg>
        <pc:spChg chg="mod">
          <ac:chgData name="Ahmed Elgebaly" userId="7c2aa1c24b217aa5" providerId="LiveId" clId="{2084866A-35EB-46DD-B882-A22EE039305D}" dt="2022-12-30T16:59:28.493" v="1592" actId="1076"/>
          <ac:spMkLst>
            <pc:docMk/>
            <pc:sldMk cId="4200094858" sldId="4393"/>
            <ac:spMk id="5" creationId="{671D16ED-5EE0-EFDF-2A59-983178739A3E}"/>
          </ac:spMkLst>
        </pc:spChg>
        <pc:spChg chg="mod">
          <ac:chgData name="Ahmed Elgebaly" userId="7c2aa1c24b217aa5" providerId="LiveId" clId="{2084866A-35EB-46DD-B882-A22EE039305D}" dt="2022-12-30T16:59:28.493" v="1592" actId="1076"/>
          <ac:spMkLst>
            <pc:docMk/>
            <pc:sldMk cId="4200094858" sldId="4393"/>
            <ac:spMk id="6" creationId="{82264511-0E2D-7656-0C57-96C592530722}"/>
          </ac:spMkLst>
        </pc:spChg>
        <pc:spChg chg="mod">
          <ac:chgData name="Ahmed Elgebaly" userId="7c2aa1c24b217aa5" providerId="LiveId" clId="{2084866A-35EB-46DD-B882-A22EE039305D}" dt="2022-12-30T16:59:28.493" v="1592" actId="1076"/>
          <ac:spMkLst>
            <pc:docMk/>
            <pc:sldMk cId="4200094858" sldId="4393"/>
            <ac:spMk id="7" creationId="{BFD25EAB-FDD6-B47A-C386-07A471F5911F}"/>
          </ac:spMkLst>
        </pc:spChg>
        <pc:spChg chg="mod">
          <ac:chgData name="Ahmed Elgebaly" userId="7c2aa1c24b217aa5" providerId="LiveId" clId="{2084866A-35EB-46DD-B882-A22EE039305D}" dt="2022-12-30T16:49:26.972" v="1447" actId="20577"/>
          <ac:spMkLst>
            <pc:docMk/>
            <pc:sldMk cId="4200094858" sldId="4393"/>
            <ac:spMk id="8" creationId="{00000000-0000-0000-0000-000000000000}"/>
          </ac:spMkLst>
        </pc:spChg>
        <pc:spChg chg="mod">
          <ac:chgData name="Ahmed Elgebaly" userId="7c2aa1c24b217aa5" providerId="LiveId" clId="{2084866A-35EB-46DD-B882-A22EE039305D}" dt="2022-12-30T16:59:28.493" v="1592" actId="1076"/>
          <ac:spMkLst>
            <pc:docMk/>
            <pc:sldMk cId="4200094858" sldId="4393"/>
            <ac:spMk id="9" creationId="{2C5D0ABA-E673-2E86-62D4-78B496A21684}"/>
          </ac:spMkLst>
        </pc:spChg>
        <pc:spChg chg="mod">
          <ac:chgData name="Ahmed Elgebaly" userId="7c2aa1c24b217aa5" providerId="LiveId" clId="{2084866A-35EB-46DD-B882-A22EE039305D}" dt="2022-12-30T16:59:28.493" v="1592" actId="1076"/>
          <ac:spMkLst>
            <pc:docMk/>
            <pc:sldMk cId="4200094858" sldId="4393"/>
            <ac:spMk id="10" creationId="{35373574-F003-2FD8-1A06-33B76424A616}"/>
          </ac:spMkLst>
        </pc:spChg>
        <pc:spChg chg="mod">
          <ac:chgData name="Ahmed Elgebaly" userId="7c2aa1c24b217aa5" providerId="LiveId" clId="{2084866A-35EB-46DD-B882-A22EE039305D}" dt="2022-12-30T16:59:28.493" v="1592" actId="1076"/>
          <ac:spMkLst>
            <pc:docMk/>
            <pc:sldMk cId="4200094858" sldId="4393"/>
            <ac:spMk id="11" creationId="{E56D3405-C57F-64CA-FD55-5852363D960F}"/>
          </ac:spMkLst>
        </pc:spChg>
        <pc:spChg chg="mod">
          <ac:chgData name="Ahmed Elgebaly" userId="7c2aa1c24b217aa5" providerId="LiveId" clId="{2084866A-35EB-46DD-B882-A22EE039305D}" dt="2022-12-30T16:59:28.493" v="1592" actId="1076"/>
          <ac:spMkLst>
            <pc:docMk/>
            <pc:sldMk cId="4200094858" sldId="4393"/>
            <ac:spMk id="12" creationId="{20A23431-BEE5-8B46-5AFF-CBE2D8C04EF8}"/>
          </ac:spMkLst>
        </pc:spChg>
        <pc:spChg chg="mod">
          <ac:chgData name="Ahmed Elgebaly" userId="7c2aa1c24b217aa5" providerId="LiveId" clId="{2084866A-35EB-46DD-B882-A22EE039305D}" dt="2022-12-30T16:59:28.493" v="1592" actId="1076"/>
          <ac:spMkLst>
            <pc:docMk/>
            <pc:sldMk cId="4200094858" sldId="4393"/>
            <ac:spMk id="13" creationId="{E2D8E86C-4087-E8D5-06D0-60745F1398BB}"/>
          </ac:spMkLst>
        </pc:spChg>
        <pc:spChg chg="mod">
          <ac:chgData name="Ahmed Elgebaly" userId="7c2aa1c24b217aa5" providerId="LiveId" clId="{2084866A-35EB-46DD-B882-A22EE039305D}" dt="2022-12-30T16:19:24.335" v="1287" actId="1076"/>
          <ac:spMkLst>
            <pc:docMk/>
            <pc:sldMk cId="4200094858" sldId="4393"/>
            <ac:spMk id="14" creationId="{00000000-0000-0000-0000-000000000000}"/>
          </ac:spMkLst>
        </pc:spChg>
        <pc:spChg chg="mod">
          <ac:chgData name="Ahmed Elgebaly" userId="7c2aa1c24b217aa5" providerId="LiveId" clId="{2084866A-35EB-46DD-B882-A22EE039305D}" dt="2022-12-30T16:59:28.493" v="1592" actId="1076"/>
          <ac:spMkLst>
            <pc:docMk/>
            <pc:sldMk cId="4200094858" sldId="4393"/>
            <ac:spMk id="15" creationId="{171DCB8C-A17C-993C-F44F-5B12B6107003}"/>
          </ac:spMkLst>
        </pc:spChg>
        <pc:spChg chg="mod">
          <ac:chgData name="Ahmed Elgebaly" userId="7c2aa1c24b217aa5" providerId="LiveId" clId="{2084866A-35EB-46DD-B882-A22EE039305D}" dt="2022-12-30T16:59:28.493" v="1592" actId="1076"/>
          <ac:spMkLst>
            <pc:docMk/>
            <pc:sldMk cId="4200094858" sldId="4393"/>
            <ac:spMk id="16" creationId="{B8C1EEEC-AC6F-3EC7-1073-0864D02FD788}"/>
          </ac:spMkLst>
        </pc:spChg>
        <pc:spChg chg="mod">
          <ac:chgData name="Ahmed Elgebaly" userId="7c2aa1c24b217aa5" providerId="LiveId" clId="{2084866A-35EB-46DD-B882-A22EE039305D}" dt="2022-12-30T16:59:28.493" v="1592" actId="1076"/>
          <ac:spMkLst>
            <pc:docMk/>
            <pc:sldMk cId="4200094858" sldId="4393"/>
            <ac:spMk id="17" creationId="{DD7041A8-5B83-CFF9-F94C-948FEC7F0DAC}"/>
          </ac:spMkLst>
        </pc:spChg>
        <pc:spChg chg="mod">
          <ac:chgData name="Ahmed Elgebaly" userId="7c2aa1c24b217aa5" providerId="LiveId" clId="{2084866A-35EB-46DD-B882-A22EE039305D}" dt="2022-12-30T16:59:28.493" v="1592" actId="1076"/>
          <ac:spMkLst>
            <pc:docMk/>
            <pc:sldMk cId="4200094858" sldId="4393"/>
            <ac:spMk id="18" creationId="{5D7EC382-F2EB-0257-E38A-8B7A15AFAEC8}"/>
          </ac:spMkLst>
        </pc:spChg>
        <pc:spChg chg="mod">
          <ac:chgData name="Ahmed Elgebaly" userId="7c2aa1c24b217aa5" providerId="LiveId" clId="{2084866A-35EB-46DD-B882-A22EE039305D}" dt="2022-12-30T16:59:28.493" v="1592" actId="1076"/>
          <ac:spMkLst>
            <pc:docMk/>
            <pc:sldMk cId="4200094858" sldId="4393"/>
            <ac:spMk id="19" creationId="{B8757604-20C0-EFF8-C45F-B24E5924E625}"/>
          </ac:spMkLst>
        </pc:spChg>
        <pc:spChg chg="del mod">
          <ac:chgData name="Ahmed Elgebaly" userId="7c2aa1c24b217aa5" providerId="LiveId" clId="{2084866A-35EB-46DD-B882-A22EE039305D}" dt="2022-12-30T16:14:12.955" v="1192" actId="478"/>
          <ac:spMkLst>
            <pc:docMk/>
            <pc:sldMk cId="4200094858" sldId="4393"/>
            <ac:spMk id="20" creationId="{F2AD0C1F-1B5D-CF86-E112-5231D63A4CCB}"/>
          </ac:spMkLst>
        </pc:spChg>
        <pc:spChg chg="mod">
          <ac:chgData name="Ahmed Elgebaly" userId="7c2aa1c24b217aa5" providerId="LiveId" clId="{2084866A-35EB-46DD-B882-A22EE039305D}" dt="2022-12-30T16:59:28.493" v="1592" actId="1076"/>
          <ac:spMkLst>
            <pc:docMk/>
            <pc:sldMk cId="4200094858" sldId="4393"/>
            <ac:spMk id="21" creationId="{9126E99D-A5FF-C2AB-F3D0-DF495BE31AA7}"/>
          </ac:spMkLst>
        </pc:spChg>
        <pc:spChg chg="mod">
          <ac:chgData name="Ahmed Elgebaly" userId="7c2aa1c24b217aa5" providerId="LiveId" clId="{2084866A-35EB-46DD-B882-A22EE039305D}" dt="2022-12-30T16:59:28.493" v="1592" actId="1076"/>
          <ac:spMkLst>
            <pc:docMk/>
            <pc:sldMk cId="4200094858" sldId="4393"/>
            <ac:spMk id="23" creationId="{DD04102C-28EA-B190-973B-03AFB4E64CF4}"/>
          </ac:spMkLst>
        </pc:spChg>
        <pc:spChg chg="mod">
          <ac:chgData name="Ahmed Elgebaly" userId="7c2aa1c24b217aa5" providerId="LiveId" clId="{2084866A-35EB-46DD-B882-A22EE039305D}" dt="2022-12-30T16:59:28.493" v="1592" actId="1076"/>
          <ac:spMkLst>
            <pc:docMk/>
            <pc:sldMk cId="4200094858" sldId="4393"/>
            <ac:spMk id="24" creationId="{5651C01E-002B-A5F7-F1C8-2ABFB3ED55F4}"/>
          </ac:spMkLst>
        </pc:spChg>
        <pc:spChg chg="mod">
          <ac:chgData name="Ahmed Elgebaly" userId="7c2aa1c24b217aa5" providerId="LiveId" clId="{2084866A-35EB-46DD-B882-A22EE039305D}" dt="2022-12-30T16:51:21.872" v="1489" actId="20577"/>
          <ac:spMkLst>
            <pc:docMk/>
            <pc:sldMk cId="4200094858" sldId="4393"/>
            <ac:spMk id="25" creationId="{00000000-0000-0000-0000-000000000000}"/>
          </ac:spMkLst>
        </pc:spChg>
        <pc:spChg chg="mod">
          <ac:chgData name="Ahmed Elgebaly" userId="7c2aa1c24b217aa5" providerId="LiveId" clId="{2084866A-35EB-46DD-B882-A22EE039305D}" dt="2022-12-30T16:59:28.493" v="1592" actId="1076"/>
          <ac:spMkLst>
            <pc:docMk/>
            <pc:sldMk cId="4200094858" sldId="4393"/>
            <ac:spMk id="26" creationId="{B9431875-BF15-3942-C30E-7B2F7D5BB3D9}"/>
          </ac:spMkLst>
        </pc:spChg>
        <pc:spChg chg="mod">
          <ac:chgData name="Ahmed Elgebaly" userId="7c2aa1c24b217aa5" providerId="LiveId" clId="{2084866A-35EB-46DD-B882-A22EE039305D}" dt="2022-12-30T16:59:28.493" v="1592" actId="1076"/>
          <ac:spMkLst>
            <pc:docMk/>
            <pc:sldMk cId="4200094858" sldId="4393"/>
            <ac:spMk id="27" creationId="{5F54B60C-3C85-BCE3-5F16-B321938ED642}"/>
          </ac:spMkLst>
        </pc:spChg>
        <pc:spChg chg="mod">
          <ac:chgData name="Ahmed Elgebaly" userId="7c2aa1c24b217aa5" providerId="LiveId" clId="{2084866A-35EB-46DD-B882-A22EE039305D}" dt="2022-12-30T16:59:28.493" v="1592" actId="1076"/>
          <ac:spMkLst>
            <pc:docMk/>
            <pc:sldMk cId="4200094858" sldId="4393"/>
            <ac:spMk id="28" creationId="{7F701941-15BC-6765-EAD8-DBE29C793604}"/>
          </ac:spMkLst>
        </pc:spChg>
        <pc:spChg chg="mod">
          <ac:chgData name="Ahmed Elgebaly" userId="7c2aa1c24b217aa5" providerId="LiveId" clId="{2084866A-35EB-46DD-B882-A22EE039305D}" dt="2022-12-30T16:09:18.281" v="1104" actId="1076"/>
          <ac:spMkLst>
            <pc:docMk/>
            <pc:sldMk cId="4200094858" sldId="4393"/>
            <ac:spMk id="41" creationId="{00000000-0000-0000-0000-000000000000}"/>
          </ac:spMkLst>
        </pc:spChg>
        <pc:grpChg chg="add mod">
          <ac:chgData name="Ahmed Elgebaly" userId="7c2aa1c24b217aa5" providerId="LiveId" clId="{2084866A-35EB-46DD-B882-A22EE039305D}" dt="2022-12-30T16:59:28.493" v="1592" actId="1076"/>
          <ac:grpSpMkLst>
            <pc:docMk/>
            <pc:sldMk cId="4200094858" sldId="4393"/>
            <ac:grpSpMk id="4" creationId="{15566BDE-233D-D8AC-31BB-F8FB75D6085A}"/>
          </ac:grpSpMkLst>
        </pc:grpChg>
        <pc:picChg chg="add mod">
          <ac:chgData name="Ahmed Elgebaly" userId="7c2aa1c24b217aa5" providerId="LiveId" clId="{2084866A-35EB-46DD-B882-A22EE039305D}" dt="2022-12-30T16:59:22.257" v="1591" actId="1076"/>
          <ac:picMkLst>
            <pc:docMk/>
            <pc:sldMk cId="4200094858" sldId="4393"/>
            <ac:picMk id="3" creationId="{CB88DC1D-AD64-341C-953D-6BCE72942BFD}"/>
          </ac:picMkLst>
        </pc:picChg>
        <pc:picChg chg="mod">
          <ac:chgData name="Ahmed Elgebaly" userId="7c2aa1c24b217aa5" providerId="LiveId" clId="{2084866A-35EB-46DD-B882-A22EE039305D}" dt="2022-12-30T16:59:28.493" v="1592" actId="1076"/>
          <ac:picMkLst>
            <pc:docMk/>
            <pc:sldMk cId="4200094858" sldId="4393"/>
            <ac:picMk id="22" creationId="{953C2565-55A7-878D-8A16-DABED6A40B32}"/>
          </ac:picMkLst>
        </pc:picChg>
      </pc:sldChg>
      <pc:sldChg chg="addSp delSp modSp add mod">
        <pc:chgData name="Ahmed Elgebaly" userId="7c2aa1c24b217aa5" providerId="LiveId" clId="{2084866A-35EB-46DD-B882-A22EE039305D}" dt="2022-12-30T16:19:14.347" v="1286" actId="1076"/>
        <pc:sldMkLst>
          <pc:docMk/>
          <pc:sldMk cId="499166853" sldId="4398"/>
        </pc:sldMkLst>
        <pc:spChg chg="mod">
          <ac:chgData name="Ahmed Elgebaly" userId="7c2aa1c24b217aa5" providerId="LiveId" clId="{2084866A-35EB-46DD-B882-A22EE039305D}" dt="2022-12-30T16:17:52.591" v="1266" actId="404"/>
          <ac:spMkLst>
            <pc:docMk/>
            <pc:sldMk cId="499166853" sldId="4398"/>
            <ac:spMk id="2" creationId="{E131CBCE-E553-D34D-936E-2A78552CF3C6}"/>
          </ac:spMkLst>
        </pc:spChg>
        <pc:spChg chg="add del mod">
          <ac:chgData name="Ahmed Elgebaly" userId="7c2aa1c24b217aa5" providerId="LiveId" clId="{2084866A-35EB-46DD-B882-A22EE039305D}" dt="2022-12-30T16:16:15.008" v="1257" actId="478"/>
          <ac:spMkLst>
            <pc:docMk/>
            <pc:sldMk cId="499166853" sldId="4398"/>
            <ac:spMk id="3" creationId="{1DDECAA5-0CCB-8EAB-073F-13E41CCB1909}"/>
          </ac:spMkLst>
        </pc:spChg>
        <pc:spChg chg="add mod">
          <ac:chgData name="Ahmed Elgebaly" userId="7c2aa1c24b217aa5" providerId="LiveId" clId="{2084866A-35EB-46DD-B882-A22EE039305D}" dt="2022-12-30T16:18:28.410" v="1273" actId="1076"/>
          <ac:spMkLst>
            <pc:docMk/>
            <pc:sldMk cId="499166853" sldId="4398"/>
            <ac:spMk id="5" creationId="{4D45A8B6-AE5A-2583-8C61-E78815D0D71A}"/>
          </ac:spMkLst>
        </pc:spChg>
        <pc:spChg chg="add mod">
          <ac:chgData name="Ahmed Elgebaly" userId="7c2aa1c24b217aa5" providerId="LiveId" clId="{2084866A-35EB-46DD-B882-A22EE039305D}" dt="2022-12-30T16:18:30.764" v="1274" actId="1076"/>
          <ac:spMkLst>
            <pc:docMk/>
            <pc:sldMk cId="499166853" sldId="4398"/>
            <ac:spMk id="6" creationId="{E2510116-933B-F671-2179-28040AE5B8A3}"/>
          </ac:spMkLst>
        </pc:spChg>
        <pc:spChg chg="add mod">
          <ac:chgData name="Ahmed Elgebaly" userId="7c2aa1c24b217aa5" providerId="LiveId" clId="{2084866A-35EB-46DD-B882-A22EE039305D}" dt="2022-12-30T16:19:03.605" v="1284" actId="14100"/>
          <ac:spMkLst>
            <pc:docMk/>
            <pc:sldMk cId="499166853" sldId="4398"/>
            <ac:spMk id="10" creationId="{E81DF240-C51D-6419-27CD-D7DCE4AB8829}"/>
          </ac:spMkLst>
        </pc:spChg>
        <pc:spChg chg="del">
          <ac:chgData name="Ahmed Elgebaly" userId="7c2aa1c24b217aa5" providerId="LiveId" clId="{2084866A-35EB-46DD-B882-A22EE039305D}" dt="2022-12-30T16:15:44.129" v="1208" actId="478"/>
          <ac:spMkLst>
            <pc:docMk/>
            <pc:sldMk cId="499166853" sldId="4398"/>
            <ac:spMk id="33" creationId="{CC9160CF-3525-E14B-818F-700CB94D06D7}"/>
          </ac:spMkLst>
        </pc:spChg>
        <pc:spChg chg="mod">
          <ac:chgData name="Ahmed Elgebaly" userId="7c2aa1c24b217aa5" providerId="LiveId" clId="{2084866A-35EB-46DD-B882-A22EE039305D}" dt="2022-12-30T16:17:26.525" v="1262" actId="164"/>
          <ac:spMkLst>
            <pc:docMk/>
            <pc:sldMk cId="499166853" sldId="4398"/>
            <ac:spMk id="39" creationId="{E7708D80-5E97-084F-878E-35E17031E867}"/>
          </ac:spMkLst>
        </pc:spChg>
        <pc:spChg chg="mod">
          <ac:chgData name="Ahmed Elgebaly" userId="7c2aa1c24b217aa5" providerId="LiveId" clId="{2084866A-35EB-46DD-B882-A22EE039305D}" dt="2022-12-30T16:17:26.525" v="1262" actId="164"/>
          <ac:spMkLst>
            <pc:docMk/>
            <pc:sldMk cId="499166853" sldId="4398"/>
            <ac:spMk id="45" creationId="{DD6B1D4E-32FB-9542-BA72-15D84AF9B180}"/>
          </ac:spMkLst>
        </pc:spChg>
        <pc:spChg chg="mod">
          <ac:chgData name="Ahmed Elgebaly" userId="7c2aa1c24b217aa5" providerId="LiveId" clId="{2084866A-35EB-46DD-B882-A22EE039305D}" dt="2022-12-30T16:17:26.525" v="1262" actId="164"/>
          <ac:spMkLst>
            <pc:docMk/>
            <pc:sldMk cId="499166853" sldId="4398"/>
            <ac:spMk id="46" creationId="{3C955E74-AC4F-B144-BC60-C981D344DD46}"/>
          </ac:spMkLst>
        </pc:spChg>
        <pc:spChg chg="mod">
          <ac:chgData name="Ahmed Elgebaly" userId="7c2aa1c24b217aa5" providerId="LiveId" clId="{2084866A-35EB-46DD-B882-A22EE039305D}" dt="2022-12-30T16:17:26.525" v="1262" actId="164"/>
          <ac:spMkLst>
            <pc:docMk/>
            <pc:sldMk cId="499166853" sldId="4398"/>
            <ac:spMk id="52" creationId="{41EFF8E3-BFCE-774C-8569-BBEB23E44120}"/>
          </ac:spMkLst>
        </pc:spChg>
        <pc:spChg chg="mod">
          <ac:chgData name="Ahmed Elgebaly" userId="7c2aa1c24b217aa5" providerId="LiveId" clId="{2084866A-35EB-46DD-B882-A22EE039305D}" dt="2022-12-30T16:17:26.525" v="1262" actId="164"/>
          <ac:spMkLst>
            <pc:docMk/>
            <pc:sldMk cId="499166853" sldId="4398"/>
            <ac:spMk id="53" creationId="{D207600D-BC6B-B448-B5C8-31EEC4AAA786}"/>
          </ac:spMkLst>
        </pc:spChg>
        <pc:spChg chg="mod">
          <ac:chgData name="Ahmed Elgebaly" userId="7c2aa1c24b217aa5" providerId="LiveId" clId="{2084866A-35EB-46DD-B882-A22EE039305D}" dt="2022-12-30T16:17:26.525" v="1262" actId="164"/>
          <ac:spMkLst>
            <pc:docMk/>
            <pc:sldMk cId="499166853" sldId="4398"/>
            <ac:spMk id="54" creationId="{4F222D3C-D407-614F-A7B8-C0CD89CE1649}"/>
          </ac:spMkLst>
        </pc:spChg>
        <pc:spChg chg="mod">
          <ac:chgData name="Ahmed Elgebaly" userId="7c2aa1c24b217aa5" providerId="LiveId" clId="{2084866A-35EB-46DD-B882-A22EE039305D}" dt="2022-12-30T16:17:26.525" v="1262" actId="164"/>
          <ac:spMkLst>
            <pc:docMk/>
            <pc:sldMk cId="499166853" sldId="4398"/>
            <ac:spMk id="55" creationId="{94897417-CBD7-6F4B-AA9D-7B518D4416D4}"/>
          </ac:spMkLst>
        </pc:spChg>
        <pc:spChg chg="mod">
          <ac:chgData name="Ahmed Elgebaly" userId="7c2aa1c24b217aa5" providerId="LiveId" clId="{2084866A-35EB-46DD-B882-A22EE039305D}" dt="2022-12-30T16:17:26.525" v="1262" actId="164"/>
          <ac:spMkLst>
            <pc:docMk/>
            <pc:sldMk cId="499166853" sldId="4398"/>
            <ac:spMk id="56" creationId="{C7773D99-ABBE-F64E-9DDC-7A099B0E6CA4}"/>
          </ac:spMkLst>
        </pc:spChg>
        <pc:spChg chg="mod">
          <ac:chgData name="Ahmed Elgebaly" userId="7c2aa1c24b217aa5" providerId="LiveId" clId="{2084866A-35EB-46DD-B882-A22EE039305D}" dt="2022-12-30T16:17:26.525" v="1262" actId="164"/>
          <ac:spMkLst>
            <pc:docMk/>
            <pc:sldMk cId="499166853" sldId="4398"/>
            <ac:spMk id="57" creationId="{E7F15CA0-3487-CB45-B333-3E64836852AC}"/>
          </ac:spMkLst>
        </pc:spChg>
        <pc:spChg chg="mod">
          <ac:chgData name="Ahmed Elgebaly" userId="7c2aa1c24b217aa5" providerId="LiveId" clId="{2084866A-35EB-46DD-B882-A22EE039305D}" dt="2022-12-30T16:17:52.591" v="1266" actId="404"/>
          <ac:spMkLst>
            <pc:docMk/>
            <pc:sldMk cId="499166853" sldId="4398"/>
            <ac:spMk id="71" creationId="{2BD36ED8-F1B8-F244-A765-30B36E821F60}"/>
          </ac:spMkLst>
        </pc:spChg>
        <pc:spChg chg="mod">
          <ac:chgData name="Ahmed Elgebaly" userId="7c2aa1c24b217aa5" providerId="LiveId" clId="{2084866A-35EB-46DD-B882-A22EE039305D}" dt="2022-12-30T16:17:52.591" v="1266" actId="404"/>
          <ac:spMkLst>
            <pc:docMk/>
            <pc:sldMk cId="499166853" sldId="4398"/>
            <ac:spMk id="73" creationId="{5E9FE19D-303E-2241-8AD4-530C3BED8EE0}"/>
          </ac:spMkLst>
        </pc:spChg>
        <pc:spChg chg="mod">
          <ac:chgData name="Ahmed Elgebaly" userId="7c2aa1c24b217aa5" providerId="LiveId" clId="{2084866A-35EB-46DD-B882-A22EE039305D}" dt="2022-12-30T16:17:52.591" v="1266" actId="404"/>
          <ac:spMkLst>
            <pc:docMk/>
            <pc:sldMk cId="499166853" sldId="4398"/>
            <ac:spMk id="74" creationId="{33F3403D-ED3A-974F-8C1D-1BCDA4269F95}"/>
          </ac:spMkLst>
        </pc:spChg>
        <pc:spChg chg="mod">
          <ac:chgData name="Ahmed Elgebaly" userId="7c2aa1c24b217aa5" providerId="LiveId" clId="{2084866A-35EB-46DD-B882-A22EE039305D}" dt="2022-12-30T16:17:52.591" v="1266" actId="404"/>
          <ac:spMkLst>
            <pc:docMk/>
            <pc:sldMk cId="499166853" sldId="4398"/>
            <ac:spMk id="75" creationId="{5720FF69-E392-DA48-89D1-9EBE9AFBF35A}"/>
          </ac:spMkLst>
        </pc:spChg>
        <pc:spChg chg="mod">
          <ac:chgData name="Ahmed Elgebaly" userId="7c2aa1c24b217aa5" providerId="LiveId" clId="{2084866A-35EB-46DD-B882-A22EE039305D}" dt="2022-12-30T16:17:52.591" v="1266" actId="404"/>
          <ac:spMkLst>
            <pc:docMk/>
            <pc:sldMk cId="499166853" sldId="4398"/>
            <ac:spMk id="76" creationId="{389E1B2D-5903-6E4F-943A-8FE51845F2F9}"/>
          </ac:spMkLst>
        </pc:spChg>
        <pc:spChg chg="mod">
          <ac:chgData name="Ahmed Elgebaly" userId="7c2aa1c24b217aa5" providerId="LiveId" clId="{2084866A-35EB-46DD-B882-A22EE039305D}" dt="2022-12-30T16:17:52.591" v="1266" actId="404"/>
          <ac:spMkLst>
            <pc:docMk/>
            <pc:sldMk cId="499166853" sldId="4398"/>
            <ac:spMk id="77" creationId="{368C6606-CA5D-9E4D-B660-F6B7FF934FE1}"/>
          </ac:spMkLst>
        </pc:spChg>
        <pc:spChg chg="mod">
          <ac:chgData name="Ahmed Elgebaly" userId="7c2aa1c24b217aa5" providerId="LiveId" clId="{2084866A-35EB-46DD-B882-A22EE039305D}" dt="2022-12-30T16:17:52.591" v="1266" actId="404"/>
          <ac:spMkLst>
            <pc:docMk/>
            <pc:sldMk cId="499166853" sldId="4398"/>
            <ac:spMk id="80" creationId="{F17D33D7-A15B-9C4B-B803-0AF05C211F13}"/>
          </ac:spMkLst>
        </pc:spChg>
        <pc:spChg chg="mod">
          <ac:chgData name="Ahmed Elgebaly" userId="7c2aa1c24b217aa5" providerId="LiveId" clId="{2084866A-35EB-46DD-B882-A22EE039305D}" dt="2022-12-30T16:17:52.591" v="1266" actId="404"/>
          <ac:spMkLst>
            <pc:docMk/>
            <pc:sldMk cId="499166853" sldId="4398"/>
            <ac:spMk id="81" creationId="{F8281173-6752-C540-B35E-73DBFACECD66}"/>
          </ac:spMkLst>
        </pc:spChg>
        <pc:spChg chg="mod">
          <ac:chgData name="Ahmed Elgebaly" userId="7c2aa1c24b217aa5" providerId="LiveId" clId="{2084866A-35EB-46DD-B882-A22EE039305D}" dt="2022-12-30T16:17:52.591" v="1266" actId="404"/>
          <ac:spMkLst>
            <pc:docMk/>
            <pc:sldMk cId="499166853" sldId="4398"/>
            <ac:spMk id="82" creationId="{54E555C0-697A-7A4E-8DE5-85FBB16336AB}"/>
          </ac:spMkLst>
        </pc:spChg>
        <pc:spChg chg="mod">
          <ac:chgData name="Ahmed Elgebaly" userId="7c2aa1c24b217aa5" providerId="LiveId" clId="{2084866A-35EB-46DD-B882-A22EE039305D}" dt="2022-12-30T16:17:52.591" v="1266" actId="404"/>
          <ac:spMkLst>
            <pc:docMk/>
            <pc:sldMk cId="499166853" sldId="4398"/>
            <ac:spMk id="83" creationId="{CE346190-366B-3145-8939-A0D5DD3C02F5}"/>
          </ac:spMkLst>
        </pc:spChg>
        <pc:spChg chg="mod">
          <ac:chgData name="Ahmed Elgebaly" userId="7c2aa1c24b217aa5" providerId="LiveId" clId="{2084866A-35EB-46DD-B882-A22EE039305D}" dt="2022-12-30T16:17:52.591" v="1266" actId="404"/>
          <ac:spMkLst>
            <pc:docMk/>
            <pc:sldMk cId="499166853" sldId="4398"/>
            <ac:spMk id="84" creationId="{7BC782B1-F033-2C47-908C-1699AFACE048}"/>
          </ac:spMkLst>
        </pc:spChg>
        <pc:spChg chg="mod">
          <ac:chgData name="Ahmed Elgebaly" userId="7c2aa1c24b217aa5" providerId="LiveId" clId="{2084866A-35EB-46DD-B882-A22EE039305D}" dt="2022-12-30T16:17:52.591" v="1266" actId="404"/>
          <ac:spMkLst>
            <pc:docMk/>
            <pc:sldMk cId="499166853" sldId="4398"/>
            <ac:spMk id="85" creationId="{17D20CCE-2DC0-1C40-9432-BD21B436F955}"/>
          </ac:spMkLst>
        </pc:spChg>
        <pc:spChg chg="mod">
          <ac:chgData name="Ahmed Elgebaly" userId="7c2aa1c24b217aa5" providerId="LiveId" clId="{2084866A-35EB-46DD-B882-A22EE039305D}" dt="2022-12-30T16:17:52.591" v="1266" actId="404"/>
          <ac:spMkLst>
            <pc:docMk/>
            <pc:sldMk cId="499166853" sldId="4398"/>
            <ac:spMk id="86" creationId="{7884859C-87EE-0E47-9265-EDEC41009D50}"/>
          </ac:spMkLst>
        </pc:spChg>
        <pc:spChg chg="mod">
          <ac:chgData name="Ahmed Elgebaly" userId="7c2aa1c24b217aa5" providerId="LiveId" clId="{2084866A-35EB-46DD-B882-A22EE039305D}" dt="2022-12-30T16:17:52.591" v="1266" actId="404"/>
          <ac:spMkLst>
            <pc:docMk/>
            <pc:sldMk cId="499166853" sldId="4398"/>
            <ac:spMk id="87" creationId="{1AFF29F7-88AD-5A4D-959F-8CEC51F5BBEA}"/>
          </ac:spMkLst>
        </pc:spChg>
        <pc:spChg chg="mod">
          <ac:chgData name="Ahmed Elgebaly" userId="7c2aa1c24b217aa5" providerId="LiveId" clId="{2084866A-35EB-46DD-B882-A22EE039305D}" dt="2022-12-30T16:17:26.525" v="1262" actId="164"/>
          <ac:spMkLst>
            <pc:docMk/>
            <pc:sldMk cId="499166853" sldId="4398"/>
            <ac:spMk id="89" creationId="{F478B981-B25E-814A-8B3C-59DC8C0B72C0}"/>
          </ac:spMkLst>
        </pc:spChg>
        <pc:spChg chg="mod">
          <ac:chgData name="Ahmed Elgebaly" userId="7c2aa1c24b217aa5" providerId="LiveId" clId="{2084866A-35EB-46DD-B882-A22EE039305D}" dt="2022-12-30T16:17:26.525" v="1262" actId="164"/>
          <ac:spMkLst>
            <pc:docMk/>
            <pc:sldMk cId="499166853" sldId="4398"/>
            <ac:spMk id="90" creationId="{7A73094A-9E3D-EA4D-866E-43F5CA7DC299}"/>
          </ac:spMkLst>
        </pc:spChg>
        <pc:spChg chg="mod">
          <ac:chgData name="Ahmed Elgebaly" userId="7c2aa1c24b217aa5" providerId="LiveId" clId="{2084866A-35EB-46DD-B882-A22EE039305D}" dt="2022-12-30T16:17:26.525" v="1262" actId="164"/>
          <ac:spMkLst>
            <pc:docMk/>
            <pc:sldMk cId="499166853" sldId="4398"/>
            <ac:spMk id="91" creationId="{B67B3A9F-5CA6-F441-BA9A-E844F3A61DE7}"/>
          </ac:spMkLst>
        </pc:spChg>
        <pc:spChg chg="mod">
          <ac:chgData name="Ahmed Elgebaly" userId="7c2aa1c24b217aa5" providerId="LiveId" clId="{2084866A-35EB-46DD-B882-A22EE039305D}" dt="2022-12-30T16:17:26.525" v="1262" actId="164"/>
          <ac:spMkLst>
            <pc:docMk/>
            <pc:sldMk cId="499166853" sldId="4398"/>
            <ac:spMk id="93" creationId="{74460796-A46B-A945-96EC-2670F68DC1D9}"/>
          </ac:spMkLst>
        </pc:spChg>
        <pc:spChg chg="mod">
          <ac:chgData name="Ahmed Elgebaly" userId="7c2aa1c24b217aa5" providerId="LiveId" clId="{2084866A-35EB-46DD-B882-A22EE039305D}" dt="2022-12-30T16:17:26.525" v="1262" actId="164"/>
          <ac:spMkLst>
            <pc:docMk/>
            <pc:sldMk cId="499166853" sldId="4398"/>
            <ac:spMk id="94" creationId="{0DFAA232-361A-6543-9BCE-3B40B20530A8}"/>
          </ac:spMkLst>
        </pc:spChg>
        <pc:spChg chg="mod">
          <ac:chgData name="Ahmed Elgebaly" userId="7c2aa1c24b217aa5" providerId="LiveId" clId="{2084866A-35EB-46DD-B882-A22EE039305D}" dt="2022-12-30T16:17:26.525" v="1262" actId="164"/>
          <ac:spMkLst>
            <pc:docMk/>
            <pc:sldMk cId="499166853" sldId="4398"/>
            <ac:spMk id="95" creationId="{5E26C812-9A29-AB47-9834-2527D3F7B1CA}"/>
          </ac:spMkLst>
        </pc:spChg>
        <pc:spChg chg="mod">
          <ac:chgData name="Ahmed Elgebaly" userId="7c2aa1c24b217aa5" providerId="LiveId" clId="{2084866A-35EB-46DD-B882-A22EE039305D}" dt="2022-12-30T16:17:26.525" v="1262" actId="164"/>
          <ac:spMkLst>
            <pc:docMk/>
            <pc:sldMk cId="499166853" sldId="4398"/>
            <ac:spMk id="96" creationId="{99081441-F2CC-5547-A339-4E01B04D53FD}"/>
          </ac:spMkLst>
        </pc:spChg>
        <pc:spChg chg="mod">
          <ac:chgData name="Ahmed Elgebaly" userId="7c2aa1c24b217aa5" providerId="LiveId" clId="{2084866A-35EB-46DD-B882-A22EE039305D}" dt="2022-12-30T16:17:26.525" v="1262" actId="164"/>
          <ac:spMkLst>
            <pc:docMk/>
            <pc:sldMk cId="499166853" sldId="4398"/>
            <ac:spMk id="97" creationId="{9B88AD51-95F6-F745-ADFD-3D9E6560185D}"/>
          </ac:spMkLst>
        </pc:spChg>
        <pc:spChg chg="mod">
          <ac:chgData name="Ahmed Elgebaly" userId="7c2aa1c24b217aa5" providerId="LiveId" clId="{2084866A-35EB-46DD-B882-A22EE039305D}" dt="2022-12-30T16:17:26.525" v="1262" actId="164"/>
          <ac:spMkLst>
            <pc:docMk/>
            <pc:sldMk cId="499166853" sldId="4398"/>
            <ac:spMk id="98" creationId="{DA7622E7-0054-6440-8E19-6CD9400F79F1}"/>
          </ac:spMkLst>
        </pc:spChg>
        <pc:grpChg chg="add mod">
          <ac:chgData name="Ahmed Elgebaly" userId="7c2aa1c24b217aa5" providerId="LiveId" clId="{2084866A-35EB-46DD-B882-A22EE039305D}" dt="2022-12-30T16:19:14.347" v="1286" actId="1076"/>
          <ac:grpSpMkLst>
            <pc:docMk/>
            <pc:sldMk cId="499166853" sldId="4398"/>
            <ac:grpSpMk id="9" creationId="{91ED7BEC-2A07-4C32-E616-58EEBAED9BDF}"/>
          </ac:grpSpMkLst>
        </pc:grpChg>
        <pc:picChg chg="del mod">
          <ac:chgData name="Ahmed Elgebaly" userId="7c2aa1c24b217aa5" providerId="LiveId" clId="{2084866A-35EB-46DD-B882-A22EE039305D}" dt="2022-12-30T16:15:24.235" v="1206" actId="478"/>
          <ac:picMkLst>
            <pc:docMk/>
            <pc:sldMk cId="499166853" sldId="4398"/>
            <ac:picMk id="4" creationId="{7E8F2DB8-25E6-9D20-ECC8-8240F707BA2E}"/>
          </ac:picMkLst>
        </pc:picChg>
        <pc:picChg chg="add mod">
          <ac:chgData name="Ahmed Elgebaly" userId="7c2aa1c24b217aa5" providerId="LiveId" clId="{2084866A-35EB-46DD-B882-A22EE039305D}" dt="2022-12-30T16:16:31.425" v="1259" actId="1076"/>
          <ac:picMkLst>
            <pc:docMk/>
            <pc:sldMk cId="499166853" sldId="4398"/>
            <ac:picMk id="8" creationId="{5EA47470-8272-460D-64C2-98351DAFFD6C}"/>
          </ac:picMkLst>
        </pc:picChg>
        <pc:cxnChg chg="mod">
          <ac:chgData name="Ahmed Elgebaly" userId="7c2aa1c24b217aa5" providerId="LiveId" clId="{2084866A-35EB-46DD-B882-A22EE039305D}" dt="2022-12-30T16:17:26.525" v="1262" actId="164"/>
          <ac:cxnSpMkLst>
            <pc:docMk/>
            <pc:sldMk cId="499166853" sldId="4398"/>
            <ac:cxnSpMk id="58" creationId="{A4A723D5-99DE-FF46-B389-CED1C3B97F65}"/>
          </ac:cxnSpMkLst>
        </pc:cxnChg>
        <pc:cxnChg chg="mod">
          <ac:chgData name="Ahmed Elgebaly" userId="7c2aa1c24b217aa5" providerId="LiveId" clId="{2084866A-35EB-46DD-B882-A22EE039305D}" dt="2022-12-30T16:17:26.525" v="1262" actId="164"/>
          <ac:cxnSpMkLst>
            <pc:docMk/>
            <pc:sldMk cId="499166853" sldId="4398"/>
            <ac:cxnSpMk id="59" creationId="{7F5DF999-DB5D-9E4F-B580-95F22AB2222F}"/>
          </ac:cxnSpMkLst>
        </pc:cxnChg>
        <pc:cxnChg chg="mod">
          <ac:chgData name="Ahmed Elgebaly" userId="7c2aa1c24b217aa5" providerId="LiveId" clId="{2084866A-35EB-46DD-B882-A22EE039305D}" dt="2022-12-30T16:17:26.525" v="1262" actId="164"/>
          <ac:cxnSpMkLst>
            <pc:docMk/>
            <pc:sldMk cId="499166853" sldId="4398"/>
            <ac:cxnSpMk id="66" creationId="{0043C187-6C79-2644-891D-CF94C20397B6}"/>
          </ac:cxnSpMkLst>
        </pc:cxnChg>
        <pc:cxnChg chg="mod">
          <ac:chgData name="Ahmed Elgebaly" userId="7c2aa1c24b217aa5" providerId="LiveId" clId="{2084866A-35EB-46DD-B882-A22EE039305D}" dt="2022-12-30T16:17:26.525" v="1262" actId="164"/>
          <ac:cxnSpMkLst>
            <pc:docMk/>
            <pc:sldMk cId="499166853" sldId="4398"/>
            <ac:cxnSpMk id="67" creationId="{44DCB354-F028-654F-BC5F-E1FAA8335E72}"/>
          </ac:cxnSpMkLst>
        </pc:cxnChg>
      </pc:sldChg>
      <pc:sldChg chg="addSp delSp modSp add mod">
        <pc:chgData name="Ahmed Elgebaly" userId="7c2aa1c24b217aa5" providerId="LiveId" clId="{2084866A-35EB-46DD-B882-A22EE039305D}" dt="2022-12-30T17:06:43.214" v="1660" actId="20577"/>
        <pc:sldMkLst>
          <pc:docMk/>
          <pc:sldMk cId="1956851988" sldId="4399"/>
        </pc:sldMkLst>
        <pc:spChg chg="mod">
          <ac:chgData name="Ahmed Elgebaly" userId="7c2aa1c24b217aa5" providerId="LiveId" clId="{2084866A-35EB-46DD-B882-A22EE039305D}" dt="2022-12-30T17:06:13.455" v="1619" actId="1076"/>
          <ac:spMkLst>
            <pc:docMk/>
            <pc:sldMk cId="1956851988" sldId="4399"/>
            <ac:spMk id="8" creationId="{00000000-0000-0000-0000-000000000000}"/>
          </ac:spMkLst>
        </pc:spChg>
        <pc:spChg chg="mod">
          <ac:chgData name="Ahmed Elgebaly" userId="7c2aa1c24b217aa5" providerId="LiveId" clId="{2084866A-35EB-46DD-B882-A22EE039305D}" dt="2022-12-30T16:50:47.012" v="1456" actId="164"/>
          <ac:spMkLst>
            <pc:docMk/>
            <pc:sldMk cId="1956851988" sldId="4399"/>
            <ac:spMk id="14" creationId="{00000000-0000-0000-0000-000000000000}"/>
          </ac:spMkLst>
        </pc:spChg>
        <pc:spChg chg="mod">
          <ac:chgData name="Ahmed Elgebaly" userId="7c2aa1c24b217aa5" providerId="LiveId" clId="{2084866A-35EB-46DD-B882-A22EE039305D}" dt="2022-12-30T16:50:47.012" v="1456" actId="164"/>
          <ac:spMkLst>
            <pc:docMk/>
            <pc:sldMk cId="1956851988" sldId="4399"/>
            <ac:spMk id="25" creationId="{00000000-0000-0000-0000-000000000000}"/>
          </ac:spMkLst>
        </pc:spChg>
        <pc:spChg chg="mod">
          <ac:chgData name="Ahmed Elgebaly" userId="7c2aa1c24b217aa5" providerId="LiveId" clId="{2084866A-35EB-46DD-B882-A22EE039305D}" dt="2022-12-30T16:50:54.450" v="1460"/>
          <ac:spMkLst>
            <pc:docMk/>
            <pc:sldMk cId="1956851988" sldId="4399"/>
            <ac:spMk id="30" creationId="{D480B213-A166-5AC6-7912-DB25653C7288}"/>
          </ac:spMkLst>
        </pc:spChg>
        <pc:spChg chg="mod">
          <ac:chgData name="Ahmed Elgebaly" userId="7c2aa1c24b217aa5" providerId="LiveId" clId="{2084866A-35EB-46DD-B882-A22EE039305D}" dt="2022-12-30T17:06:07.255" v="1618" actId="20577"/>
          <ac:spMkLst>
            <pc:docMk/>
            <pc:sldMk cId="1956851988" sldId="4399"/>
            <ac:spMk id="31" creationId="{BC58F6A2-AB86-DAB2-035E-6B64CC23850C}"/>
          </ac:spMkLst>
        </pc:spChg>
        <pc:spChg chg="add mod">
          <ac:chgData name="Ahmed Elgebaly" userId="7c2aa1c24b217aa5" providerId="LiveId" clId="{2084866A-35EB-46DD-B882-A22EE039305D}" dt="2022-12-30T17:06:20.939" v="1622" actId="1076"/>
          <ac:spMkLst>
            <pc:docMk/>
            <pc:sldMk cId="1956851988" sldId="4399"/>
            <ac:spMk id="32" creationId="{920F8E3D-F90D-408F-E23A-627E28D3F96E}"/>
          </ac:spMkLst>
        </pc:spChg>
        <pc:spChg chg="mod">
          <ac:chgData name="Ahmed Elgebaly" userId="7c2aa1c24b217aa5" providerId="LiveId" clId="{2084866A-35EB-46DD-B882-A22EE039305D}" dt="2022-12-30T17:06:28.714" v="1624"/>
          <ac:spMkLst>
            <pc:docMk/>
            <pc:sldMk cId="1956851988" sldId="4399"/>
            <ac:spMk id="34" creationId="{F7D91D3B-7513-4CC8-80A6-692E6C8C88EF}"/>
          </ac:spMkLst>
        </pc:spChg>
        <pc:spChg chg="mod">
          <ac:chgData name="Ahmed Elgebaly" userId="7c2aa1c24b217aa5" providerId="LiveId" clId="{2084866A-35EB-46DD-B882-A22EE039305D}" dt="2022-12-30T17:06:43.214" v="1660" actId="20577"/>
          <ac:spMkLst>
            <pc:docMk/>
            <pc:sldMk cId="1956851988" sldId="4399"/>
            <ac:spMk id="35" creationId="{06DD7091-581D-5ABE-B856-5EBB06E701B5}"/>
          </ac:spMkLst>
        </pc:spChg>
        <pc:grpChg chg="del">
          <ac:chgData name="Ahmed Elgebaly" userId="7c2aa1c24b217aa5" providerId="LiveId" clId="{2084866A-35EB-46DD-B882-A22EE039305D}" dt="2022-12-30T16:41:08.215" v="1393" actId="478"/>
          <ac:grpSpMkLst>
            <pc:docMk/>
            <pc:sldMk cId="1956851988" sldId="4399"/>
            <ac:grpSpMk id="4" creationId="{15566BDE-233D-D8AC-31BB-F8FB75D6085A}"/>
          </ac:grpSpMkLst>
        </pc:grpChg>
        <pc:grpChg chg="add mod">
          <ac:chgData name="Ahmed Elgebaly" userId="7c2aa1c24b217aa5" providerId="LiveId" clId="{2084866A-35EB-46DD-B882-A22EE039305D}" dt="2022-12-30T16:50:47.012" v="1456" actId="164"/>
          <ac:grpSpMkLst>
            <pc:docMk/>
            <pc:sldMk cId="1956851988" sldId="4399"/>
            <ac:grpSpMk id="20" creationId="{F91BAED6-D1E5-278C-A57A-0497F659169A}"/>
          </ac:grpSpMkLst>
        </pc:grpChg>
        <pc:grpChg chg="add mod">
          <ac:chgData name="Ahmed Elgebaly" userId="7c2aa1c24b217aa5" providerId="LiveId" clId="{2084866A-35EB-46DD-B882-A22EE039305D}" dt="2022-12-30T17:06:24.205" v="1623" actId="1076"/>
          <ac:grpSpMkLst>
            <pc:docMk/>
            <pc:sldMk cId="1956851988" sldId="4399"/>
            <ac:grpSpMk id="29" creationId="{DE8B3271-068C-E220-5999-6856F7A620AA}"/>
          </ac:grpSpMkLst>
        </pc:grpChg>
        <pc:grpChg chg="add mod">
          <ac:chgData name="Ahmed Elgebaly" userId="7c2aa1c24b217aa5" providerId="LiveId" clId="{2084866A-35EB-46DD-B882-A22EE039305D}" dt="2022-12-30T17:06:33.602" v="1625" actId="1076"/>
          <ac:grpSpMkLst>
            <pc:docMk/>
            <pc:sldMk cId="1956851988" sldId="4399"/>
            <ac:grpSpMk id="33" creationId="{D7F76E64-9A7A-304C-4662-37E8F5F1239D}"/>
          </ac:grpSpMkLst>
        </pc:grpChg>
        <pc:picChg chg="del">
          <ac:chgData name="Ahmed Elgebaly" userId="7c2aa1c24b217aa5" providerId="LiveId" clId="{2084866A-35EB-46DD-B882-A22EE039305D}" dt="2022-12-30T16:41:35.067" v="1395" actId="478"/>
          <ac:picMkLst>
            <pc:docMk/>
            <pc:sldMk cId="1956851988" sldId="4399"/>
            <ac:picMk id="3" creationId="{CB88DC1D-AD64-341C-953D-6BCE72942BFD}"/>
          </ac:picMkLst>
        </pc:picChg>
      </pc:sldChg>
      <pc:sldChg chg="addSp delSp modSp add mod">
        <pc:chgData name="Ahmed Elgebaly" userId="7c2aa1c24b217aa5" providerId="LiveId" clId="{2084866A-35EB-46DD-B882-A22EE039305D}" dt="2022-12-30T17:14:12.629" v="1809"/>
        <pc:sldMkLst>
          <pc:docMk/>
          <pc:sldMk cId="2597725717" sldId="4400"/>
        </pc:sldMkLst>
        <pc:spChg chg="mod">
          <ac:chgData name="Ahmed Elgebaly" userId="7c2aa1c24b217aa5" providerId="LiveId" clId="{2084866A-35EB-46DD-B882-A22EE039305D}" dt="2022-12-30T17:10:41.057" v="1804"/>
          <ac:spMkLst>
            <pc:docMk/>
            <pc:sldMk cId="2597725717" sldId="4400"/>
            <ac:spMk id="4" creationId="{D7AC65F2-C562-40DE-B6DD-1FC88FA95AFC}"/>
          </ac:spMkLst>
        </pc:spChg>
        <pc:spChg chg="mod">
          <ac:chgData name="Ahmed Elgebaly" userId="7c2aa1c24b217aa5" providerId="LiveId" clId="{2084866A-35EB-46DD-B882-A22EE039305D}" dt="2022-12-30T17:11:02.635" v="1808"/>
          <ac:spMkLst>
            <pc:docMk/>
            <pc:sldMk cId="2597725717" sldId="4400"/>
            <ac:spMk id="5" creationId="{3BC98686-ECD8-8E4C-2306-8E40FB2A07B7}"/>
          </ac:spMkLst>
        </pc:spChg>
        <pc:spChg chg="add mod">
          <ac:chgData name="Ahmed Elgebaly" userId="7c2aa1c24b217aa5" providerId="LiveId" clId="{2084866A-35EB-46DD-B882-A22EE039305D}" dt="2022-12-30T17:14:12.629" v="1809"/>
          <ac:spMkLst>
            <pc:docMk/>
            <pc:sldMk cId="2597725717" sldId="4400"/>
            <ac:spMk id="6" creationId="{78F0A9FB-4D20-578C-D931-2D3DEE41458E}"/>
          </ac:spMkLst>
        </pc:spChg>
        <pc:spChg chg="mod">
          <ac:chgData name="Ahmed Elgebaly" userId="7c2aa1c24b217aa5" providerId="LiveId" clId="{2084866A-35EB-46DD-B882-A22EE039305D}" dt="2022-12-30T17:09:58.665" v="1775" actId="20577"/>
          <ac:spMkLst>
            <pc:docMk/>
            <pc:sldMk cId="2597725717" sldId="4400"/>
            <ac:spMk id="8" creationId="{00000000-0000-0000-0000-000000000000}"/>
          </ac:spMkLst>
        </pc:spChg>
        <pc:spChg chg="mod">
          <ac:chgData name="Ahmed Elgebaly" userId="7c2aa1c24b217aa5" providerId="LiveId" clId="{2084866A-35EB-46DD-B882-A22EE039305D}" dt="2022-12-30T17:05:36.831" v="1612" actId="20577"/>
          <ac:spMkLst>
            <pc:docMk/>
            <pc:sldMk cId="2597725717" sldId="4400"/>
            <ac:spMk id="25" creationId="{00000000-0000-0000-0000-000000000000}"/>
          </ac:spMkLst>
        </pc:spChg>
        <pc:spChg chg="del">
          <ac:chgData name="Ahmed Elgebaly" userId="7c2aa1c24b217aa5" providerId="LiveId" clId="{2084866A-35EB-46DD-B882-A22EE039305D}" dt="2022-12-30T17:05:55.948" v="1614" actId="478"/>
          <ac:spMkLst>
            <pc:docMk/>
            <pc:sldMk cId="2597725717" sldId="4400"/>
            <ac:spMk id="32" creationId="{920F8E3D-F90D-408F-E23A-627E28D3F96E}"/>
          </ac:spMkLst>
        </pc:spChg>
        <pc:grpChg chg="add mod">
          <ac:chgData name="Ahmed Elgebaly" userId="7c2aa1c24b217aa5" providerId="LiveId" clId="{2084866A-35EB-46DD-B882-A22EE039305D}" dt="2022-12-30T17:10:43.291" v="1805" actId="1076"/>
          <ac:grpSpMkLst>
            <pc:docMk/>
            <pc:sldMk cId="2597725717" sldId="4400"/>
            <ac:grpSpMk id="3" creationId="{B8E0357C-34CC-957B-D7A7-166C7D080992}"/>
          </ac:grpSpMkLst>
        </pc:grpChg>
        <pc:grpChg chg="del">
          <ac:chgData name="Ahmed Elgebaly" userId="7c2aa1c24b217aa5" providerId="LiveId" clId="{2084866A-35EB-46DD-B882-A22EE039305D}" dt="2022-12-30T17:05:53.958" v="1613" actId="478"/>
          <ac:grpSpMkLst>
            <pc:docMk/>
            <pc:sldMk cId="2597725717" sldId="4400"/>
            <ac:grpSpMk id="29" creationId="{DE8B3271-068C-E220-5999-6856F7A620AA}"/>
          </ac:grpSpMkLst>
        </pc:grpChg>
      </pc:sldChg>
      <pc:sldChg chg="addSp modSp add mod modAnim">
        <pc:chgData name="Ahmed Elgebaly" userId="7c2aa1c24b217aa5" providerId="LiveId" clId="{2084866A-35EB-46DD-B882-A22EE039305D}" dt="2022-12-30T17:34:54.636" v="2126" actId="20577"/>
        <pc:sldMkLst>
          <pc:docMk/>
          <pc:sldMk cId="2799674363" sldId="4401"/>
        </pc:sldMkLst>
        <pc:spChg chg="mod">
          <ac:chgData name="Ahmed Elgebaly" userId="7c2aa1c24b217aa5" providerId="LiveId" clId="{2084866A-35EB-46DD-B882-A22EE039305D}" dt="2022-12-30T17:27:02.190" v="1897" actId="1076"/>
          <ac:spMkLst>
            <pc:docMk/>
            <pc:sldMk cId="2799674363" sldId="4401"/>
            <ac:spMk id="5" creationId="{00000000-0000-0000-0000-000000000000}"/>
          </ac:spMkLst>
        </pc:spChg>
        <pc:spChg chg="mod">
          <ac:chgData name="Ahmed Elgebaly" userId="7c2aa1c24b217aa5" providerId="LiveId" clId="{2084866A-35EB-46DD-B882-A22EE039305D}" dt="2022-12-30T17:22:08.193" v="1889" actId="1076"/>
          <ac:spMkLst>
            <pc:docMk/>
            <pc:sldMk cId="2799674363" sldId="4401"/>
            <ac:spMk id="6" creationId="{00000000-0000-0000-0000-000000000000}"/>
          </ac:spMkLst>
        </pc:spChg>
        <pc:spChg chg="add mod">
          <ac:chgData name="Ahmed Elgebaly" userId="7c2aa1c24b217aa5" providerId="LiveId" clId="{2084866A-35EB-46DD-B882-A22EE039305D}" dt="2022-12-30T17:34:54.636" v="2126" actId="20577"/>
          <ac:spMkLst>
            <pc:docMk/>
            <pc:sldMk cId="2799674363" sldId="4401"/>
            <ac:spMk id="54" creationId="{33C57143-6DCC-8D8C-9070-13336B067C63}"/>
          </ac:spMkLst>
        </pc:spChg>
      </pc:sldChg>
      <pc:sldChg chg="delSp modSp add mod">
        <pc:chgData name="Ahmed Elgebaly" userId="7c2aa1c24b217aa5" providerId="LiveId" clId="{2084866A-35EB-46DD-B882-A22EE039305D}" dt="2022-12-30T17:29:13.624" v="1988" actId="20577"/>
        <pc:sldMkLst>
          <pc:docMk/>
          <pc:sldMk cId="188798132" sldId="4402"/>
        </pc:sldMkLst>
        <pc:spChg chg="mod">
          <ac:chgData name="Ahmed Elgebaly" userId="7c2aa1c24b217aa5" providerId="LiveId" clId="{2084866A-35EB-46DD-B882-A22EE039305D}" dt="2022-12-30T17:22:20.495" v="1891"/>
          <ac:spMkLst>
            <pc:docMk/>
            <pc:sldMk cId="188798132" sldId="4402"/>
            <ac:spMk id="2" creationId="{00000000-0000-0000-0000-000000000000}"/>
          </ac:spMkLst>
        </pc:spChg>
        <pc:spChg chg="mod">
          <ac:chgData name="Ahmed Elgebaly" userId="7c2aa1c24b217aa5" providerId="LiveId" clId="{2084866A-35EB-46DD-B882-A22EE039305D}" dt="2022-12-30T17:25:59.094" v="1893"/>
          <ac:spMkLst>
            <pc:docMk/>
            <pc:sldMk cId="188798132" sldId="4402"/>
            <ac:spMk id="8" creationId="{00000000-0000-0000-0000-000000000000}"/>
          </ac:spMkLst>
        </pc:spChg>
        <pc:spChg chg="mod">
          <ac:chgData name="Ahmed Elgebaly" userId="7c2aa1c24b217aa5" providerId="LiveId" clId="{2084866A-35EB-46DD-B882-A22EE039305D}" dt="2022-12-30T17:24:31.914" v="1892"/>
          <ac:spMkLst>
            <pc:docMk/>
            <pc:sldMk cId="188798132" sldId="4402"/>
            <ac:spMk id="25" creationId="{00000000-0000-0000-0000-000000000000}"/>
          </ac:spMkLst>
        </pc:spChg>
        <pc:spChg chg="mod">
          <ac:chgData name="Ahmed Elgebaly" userId="7c2aa1c24b217aa5" providerId="LiveId" clId="{2084866A-35EB-46DD-B882-A22EE039305D}" dt="2022-12-30T17:26:08.719" v="1894"/>
          <ac:spMkLst>
            <pc:docMk/>
            <pc:sldMk cId="188798132" sldId="4402"/>
            <ac:spMk id="31" creationId="{BC58F6A2-AB86-DAB2-035E-6B64CC23850C}"/>
          </ac:spMkLst>
        </pc:spChg>
        <pc:spChg chg="mod">
          <ac:chgData name="Ahmed Elgebaly" userId="7c2aa1c24b217aa5" providerId="LiveId" clId="{2084866A-35EB-46DD-B882-A22EE039305D}" dt="2022-12-30T17:29:13.624" v="1988" actId="20577"/>
          <ac:spMkLst>
            <pc:docMk/>
            <pc:sldMk cId="188798132" sldId="4402"/>
            <ac:spMk id="32" creationId="{920F8E3D-F90D-408F-E23A-627E28D3F96E}"/>
          </ac:spMkLst>
        </pc:spChg>
        <pc:grpChg chg="mod">
          <ac:chgData name="Ahmed Elgebaly" userId="7c2aa1c24b217aa5" providerId="LiveId" clId="{2084866A-35EB-46DD-B882-A22EE039305D}" dt="2022-12-30T17:27:26.375" v="1901" actId="1076"/>
          <ac:grpSpMkLst>
            <pc:docMk/>
            <pc:sldMk cId="188798132" sldId="4402"/>
            <ac:grpSpMk id="29" creationId="{DE8B3271-068C-E220-5999-6856F7A620AA}"/>
          </ac:grpSpMkLst>
        </pc:grpChg>
        <pc:grpChg chg="del">
          <ac:chgData name="Ahmed Elgebaly" userId="7c2aa1c24b217aa5" providerId="LiveId" clId="{2084866A-35EB-46DD-B882-A22EE039305D}" dt="2022-12-30T17:27:16.612" v="1899" actId="478"/>
          <ac:grpSpMkLst>
            <pc:docMk/>
            <pc:sldMk cId="188798132" sldId="4402"/>
            <ac:grpSpMk id="33" creationId="{D7F76E64-9A7A-304C-4662-37E8F5F1239D}"/>
          </ac:grpSpMkLst>
        </pc:grpChg>
      </pc:sldChg>
      <pc:sldChg chg="addSp modSp add mod">
        <pc:chgData name="Ahmed Elgebaly" userId="7c2aa1c24b217aa5" providerId="LiveId" clId="{2084866A-35EB-46DD-B882-A22EE039305D}" dt="2022-12-30T17:36:01.780" v="2145" actId="20577"/>
        <pc:sldMkLst>
          <pc:docMk/>
          <pc:sldMk cId="1515231722" sldId="4403"/>
        </pc:sldMkLst>
        <pc:spChg chg="mod">
          <ac:chgData name="Ahmed Elgebaly" userId="7c2aa1c24b217aa5" providerId="LiveId" clId="{2084866A-35EB-46DD-B882-A22EE039305D}" dt="2022-12-30T17:34:36.046" v="2117"/>
          <ac:spMkLst>
            <pc:docMk/>
            <pc:sldMk cId="1515231722" sldId="4403"/>
            <ac:spMk id="4" creationId="{A673B5DB-9800-DB09-F4F4-5C870469130F}"/>
          </ac:spMkLst>
        </pc:spChg>
        <pc:spChg chg="mod">
          <ac:chgData name="Ahmed Elgebaly" userId="7c2aa1c24b217aa5" providerId="LiveId" clId="{2084866A-35EB-46DD-B882-A22EE039305D}" dt="2022-12-30T17:34:40.203" v="2121" actId="20577"/>
          <ac:spMkLst>
            <pc:docMk/>
            <pc:sldMk cId="1515231722" sldId="4403"/>
            <ac:spMk id="5" creationId="{A36D541B-5BC5-F8D0-3676-8C20B7027DB2}"/>
          </ac:spMkLst>
        </pc:spChg>
        <pc:spChg chg="add mod">
          <ac:chgData name="Ahmed Elgebaly" userId="7c2aa1c24b217aa5" providerId="LiveId" clId="{2084866A-35EB-46DD-B882-A22EE039305D}" dt="2022-12-30T17:36:01.780" v="2145" actId="20577"/>
          <ac:spMkLst>
            <pc:docMk/>
            <pc:sldMk cId="1515231722" sldId="4403"/>
            <ac:spMk id="6" creationId="{0BFE67B0-B732-D8EA-AF34-42942386CFC6}"/>
          </ac:spMkLst>
        </pc:spChg>
        <pc:spChg chg="mod">
          <ac:chgData name="Ahmed Elgebaly" userId="7c2aa1c24b217aa5" providerId="LiveId" clId="{2084866A-35EB-46DD-B882-A22EE039305D}" dt="2022-12-30T17:30:26.096" v="2048" actId="20577"/>
          <ac:spMkLst>
            <pc:docMk/>
            <pc:sldMk cId="1515231722" sldId="4403"/>
            <ac:spMk id="8" creationId="{00000000-0000-0000-0000-000000000000}"/>
          </ac:spMkLst>
        </pc:spChg>
        <pc:spChg chg="mod">
          <ac:chgData name="Ahmed Elgebaly" userId="7c2aa1c24b217aa5" providerId="LiveId" clId="{2084866A-35EB-46DD-B882-A22EE039305D}" dt="2022-12-30T17:29:41.938" v="2020" actId="20577"/>
          <ac:spMkLst>
            <pc:docMk/>
            <pc:sldMk cId="1515231722" sldId="4403"/>
            <ac:spMk id="25" creationId="{00000000-0000-0000-0000-000000000000}"/>
          </ac:spMkLst>
        </pc:spChg>
        <pc:spChg chg="mod">
          <ac:chgData name="Ahmed Elgebaly" userId="7c2aa1c24b217aa5" providerId="LiveId" clId="{2084866A-35EB-46DD-B882-A22EE039305D}" dt="2022-12-30T17:30:42.927" v="2078" actId="313"/>
          <ac:spMkLst>
            <pc:docMk/>
            <pc:sldMk cId="1515231722" sldId="4403"/>
            <ac:spMk id="31" creationId="{BC58F6A2-AB86-DAB2-035E-6B64CC23850C}"/>
          </ac:spMkLst>
        </pc:spChg>
        <pc:spChg chg="mod">
          <ac:chgData name="Ahmed Elgebaly" userId="7c2aa1c24b217aa5" providerId="LiveId" clId="{2084866A-35EB-46DD-B882-A22EE039305D}" dt="2022-12-30T17:33:52.282" v="2116" actId="20577"/>
          <ac:spMkLst>
            <pc:docMk/>
            <pc:sldMk cId="1515231722" sldId="4403"/>
            <ac:spMk id="32" creationId="{920F8E3D-F90D-408F-E23A-627E28D3F96E}"/>
          </ac:spMkLst>
        </pc:spChg>
        <pc:grpChg chg="add mod">
          <ac:chgData name="Ahmed Elgebaly" userId="7c2aa1c24b217aa5" providerId="LiveId" clId="{2084866A-35EB-46DD-B882-A22EE039305D}" dt="2022-12-30T17:34:38.467" v="2118" actId="1076"/>
          <ac:grpSpMkLst>
            <pc:docMk/>
            <pc:sldMk cId="1515231722" sldId="4403"/>
            <ac:grpSpMk id="3" creationId="{4891E0D1-51B0-62C1-9BE5-AA57C4410650}"/>
          </ac:grpSpMkLst>
        </pc:grpChg>
        <pc:grpChg chg="mod">
          <ac:chgData name="Ahmed Elgebaly" userId="7c2aa1c24b217aa5" providerId="LiveId" clId="{2084866A-35EB-46DD-B882-A22EE039305D}" dt="2022-12-30T17:30:32.395" v="2049" actId="1076"/>
          <ac:grpSpMkLst>
            <pc:docMk/>
            <pc:sldMk cId="1515231722" sldId="4403"/>
            <ac:grpSpMk id="29" creationId="{DE8B3271-068C-E220-5999-6856F7A620AA}"/>
          </ac:grpSpMkLst>
        </pc:grpChg>
      </pc:sldChg>
      <pc:sldChg chg="addSp modSp add mod modAnim">
        <pc:chgData name="Ahmed Elgebaly" userId="7c2aa1c24b217aa5" providerId="LiveId" clId="{2084866A-35EB-46DD-B882-A22EE039305D}" dt="2022-12-30T17:45:10.239" v="2184"/>
        <pc:sldMkLst>
          <pc:docMk/>
          <pc:sldMk cId="3510671337" sldId="4404"/>
        </pc:sldMkLst>
        <pc:spChg chg="add mod">
          <ac:chgData name="Ahmed Elgebaly" userId="7c2aa1c24b217aa5" providerId="LiveId" clId="{2084866A-35EB-46DD-B882-A22EE039305D}" dt="2022-12-30T17:42:58.483" v="2174" actId="20577"/>
          <ac:spMkLst>
            <pc:docMk/>
            <pc:sldMk cId="3510671337" sldId="4404"/>
            <ac:spMk id="55" creationId="{6A84DE16-E6D1-9BE3-6238-C13766C1A9F4}"/>
          </ac:spMkLst>
        </pc:spChg>
      </pc:sldChg>
      <pc:sldChg chg="addSp delSp modSp add mod modAnim">
        <pc:chgData name="Ahmed Elgebaly" userId="7c2aa1c24b217aa5" providerId="LiveId" clId="{2084866A-35EB-46DD-B882-A22EE039305D}" dt="2022-12-30T17:44:50.188" v="2180" actId="1076"/>
        <pc:sldMkLst>
          <pc:docMk/>
          <pc:sldMk cId="1763166896" sldId="4449"/>
        </pc:sldMkLst>
        <pc:spChg chg="mod">
          <ac:chgData name="Ahmed Elgebaly" userId="7c2aa1c24b217aa5" providerId="LiveId" clId="{2084866A-35EB-46DD-B882-A22EE039305D}" dt="2022-12-30T17:44:47.126" v="2179" actId="164"/>
          <ac:spMkLst>
            <pc:docMk/>
            <pc:sldMk cId="1763166896" sldId="4449"/>
            <ac:spMk id="2" creationId="{AE811127-2560-0345-B65B-F5EC16F5FA9F}"/>
          </ac:spMkLst>
        </pc:spChg>
        <pc:spChg chg="mod">
          <ac:chgData name="Ahmed Elgebaly" userId="7c2aa1c24b217aa5" providerId="LiveId" clId="{2084866A-35EB-46DD-B882-A22EE039305D}" dt="2022-12-30T17:44:47.126" v="2179" actId="164"/>
          <ac:spMkLst>
            <pc:docMk/>
            <pc:sldMk cId="1763166896" sldId="4449"/>
            <ac:spMk id="5" creationId="{166955AA-D445-7C49-B3DE-982BB930BE19}"/>
          </ac:spMkLst>
        </pc:spChg>
        <pc:spChg chg="del">
          <ac:chgData name="Ahmed Elgebaly" userId="7c2aa1c24b217aa5" providerId="LiveId" clId="{2084866A-35EB-46DD-B882-A22EE039305D}" dt="2022-12-30T17:44:35.171" v="2177" actId="478"/>
          <ac:spMkLst>
            <pc:docMk/>
            <pc:sldMk cId="1763166896" sldId="4449"/>
            <ac:spMk id="6" creationId="{66F6FDC7-AEA2-7375-6B54-05F3DB3DD6E5}"/>
          </ac:spMkLst>
        </pc:spChg>
        <pc:spChg chg="mod">
          <ac:chgData name="Ahmed Elgebaly" userId="7c2aa1c24b217aa5" providerId="LiveId" clId="{2084866A-35EB-46DD-B882-A22EE039305D}" dt="2022-12-30T17:44:47.126" v="2179" actId="164"/>
          <ac:spMkLst>
            <pc:docMk/>
            <pc:sldMk cId="1763166896" sldId="4449"/>
            <ac:spMk id="33" creationId="{80ACECB7-E2B4-854B-851A-F1DE29C6F69C}"/>
          </ac:spMkLst>
        </pc:spChg>
        <pc:spChg chg="mod">
          <ac:chgData name="Ahmed Elgebaly" userId="7c2aa1c24b217aa5" providerId="LiveId" clId="{2084866A-35EB-46DD-B882-A22EE039305D}" dt="2022-12-30T17:44:47.126" v="2179" actId="164"/>
          <ac:spMkLst>
            <pc:docMk/>
            <pc:sldMk cId="1763166896" sldId="4449"/>
            <ac:spMk id="34" creationId="{6D6CFDED-6E2A-8F4F-8E0E-A5335BE7D6E0}"/>
          </ac:spMkLst>
        </pc:spChg>
        <pc:spChg chg="mod">
          <ac:chgData name="Ahmed Elgebaly" userId="7c2aa1c24b217aa5" providerId="LiveId" clId="{2084866A-35EB-46DD-B882-A22EE039305D}" dt="2022-12-30T17:44:47.126" v="2179" actId="164"/>
          <ac:spMkLst>
            <pc:docMk/>
            <pc:sldMk cId="1763166896" sldId="4449"/>
            <ac:spMk id="35" creationId="{AEFEC1DA-71AE-5B4D-9D53-E2C1DA1B639B}"/>
          </ac:spMkLst>
        </pc:spChg>
        <pc:spChg chg="mod">
          <ac:chgData name="Ahmed Elgebaly" userId="7c2aa1c24b217aa5" providerId="LiveId" clId="{2084866A-35EB-46DD-B882-A22EE039305D}" dt="2022-12-30T17:44:47.126" v="2179" actId="164"/>
          <ac:spMkLst>
            <pc:docMk/>
            <pc:sldMk cId="1763166896" sldId="4449"/>
            <ac:spMk id="39" creationId="{27E7F690-EDF6-5741-AD45-51634BE53289}"/>
          </ac:spMkLst>
        </pc:spChg>
        <pc:spChg chg="mod">
          <ac:chgData name="Ahmed Elgebaly" userId="7c2aa1c24b217aa5" providerId="LiveId" clId="{2084866A-35EB-46DD-B882-A22EE039305D}" dt="2022-12-30T17:44:47.126" v="2179" actId="164"/>
          <ac:spMkLst>
            <pc:docMk/>
            <pc:sldMk cId="1763166896" sldId="4449"/>
            <ac:spMk id="41" creationId="{2E090D3A-4EF4-C94E-A15D-6F5A58CCEB25}"/>
          </ac:spMkLst>
        </pc:spChg>
        <pc:spChg chg="mod">
          <ac:chgData name="Ahmed Elgebaly" userId="7c2aa1c24b217aa5" providerId="LiveId" clId="{2084866A-35EB-46DD-B882-A22EE039305D}" dt="2022-12-30T17:44:47.126" v="2179" actId="164"/>
          <ac:spMkLst>
            <pc:docMk/>
            <pc:sldMk cId="1763166896" sldId="4449"/>
            <ac:spMk id="42" creationId="{F940C712-9688-FA4D-8C97-0562710AF2A4}"/>
          </ac:spMkLst>
        </pc:spChg>
        <pc:spChg chg="mod">
          <ac:chgData name="Ahmed Elgebaly" userId="7c2aa1c24b217aa5" providerId="LiveId" clId="{2084866A-35EB-46DD-B882-A22EE039305D}" dt="2022-12-30T17:44:47.126" v="2179" actId="164"/>
          <ac:spMkLst>
            <pc:docMk/>
            <pc:sldMk cId="1763166896" sldId="4449"/>
            <ac:spMk id="43" creationId="{B559B7E4-CA07-7746-AE8E-9EE9B3F86324}"/>
          </ac:spMkLst>
        </pc:spChg>
        <pc:spChg chg="mod">
          <ac:chgData name="Ahmed Elgebaly" userId="7c2aa1c24b217aa5" providerId="LiveId" clId="{2084866A-35EB-46DD-B882-A22EE039305D}" dt="2022-12-30T17:44:47.126" v="2179" actId="164"/>
          <ac:spMkLst>
            <pc:docMk/>
            <pc:sldMk cId="1763166896" sldId="4449"/>
            <ac:spMk id="44" creationId="{BDB6FE9B-AFFA-1A49-B1FA-21EECDD32DBF}"/>
          </ac:spMkLst>
        </pc:spChg>
        <pc:spChg chg="del">
          <ac:chgData name="Ahmed Elgebaly" userId="7c2aa1c24b217aa5" providerId="LiveId" clId="{2084866A-35EB-46DD-B882-A22EE039305D}" dt="2022-12-30T17:44:29.640" v="2176" actId="478"/>
          <ac:spMkLst>
            <pc:docMk/>
            <pc:sldMk cId="1763166896" sldId="4449"/>
            <ac:spMk id="45" creationId="{3BF992D1-2984-6E4F-A325-62F4187B0AF4}"/>
          </ac:spMkLst>
        </pc:spChg>
        <pc:spChg chg="mod">
          <ac:chgData name="Ahmed Elgebaly" userId="7c2aa1c24b217aa5" providerId="LiveId" clId="{2084866A-35EB-46DD-B882-A22EE039305D}" dt="2022-12-30T17:44:47.126" v="2179" actId="164"/>
          <ac:spMkLst>
            <pc:docMk/>
            <pc:sldMk cId="1763166896" sldId="4449"/>
            <ac:spMk id="48" creationId="{4CB38DCC-52CF-214C-90A5-60018A1E04CA}"/>
          </ac:spMkLst>
        </pc:spChg>
        <pc:spChg chg="mod">
          <ac:chgData name="Ahmed Elgebaly" userId="7c2aa1c24b217aa5" providerId="LiveId" clId="{2084866A-35EB-46DD-B882-A22EE039305D}" dt="2022-12-30T17:44:47.126" v="2179" actId="164"/>
          <ac:spMkLst>
            <pc:docMk/>
            <pc:sldMk cId="1763166896" sldId="4449"/>
            <ac:spMk id="62" creationId="{001E3C88-C71E-5643-9D49-C3D1D87B8462}"/>
          </ac:spMkLst>
        </pc:spChg>
        <pc:spChg chg="mod">
          <ac:chgData name="Ahmed Elgebaly" userId="7c2aa1c24b217aa5" providerId="LiveId" clId="{2084866A-35EB-46DD-B882-A22EE039305D}" dt="2022-12-30T17:44:47.126" v="2179" actId="164"/>
          <ac:spMkLst>
            <pc:docMk/>
            <pc:sldMk cId="1763166896" sldId="4449"/>
            <ac:spMk id="63" creationId="{5F80FCEE-12BE-A14A-9FF6-24D0D5403328}"/>
          </ac:spMkLst>
        </pc:spChg>
        <pc:spChg chg="mod">
          <ac:chgData name="Ahmed Elgebaly" userId="7c2aa1c24b217aa5" providerId="LiveId" clId="{2084866A-35EB-46DD-B882-A22EE039305D}" dt="2022-12-30T17:44:47.126" v="2179" actId="164"/>
          <ac:spMkLst>
            <pc:docMk/>
            <pc:sldMk cId="1763166896" sldId="4449"/>
            <ac:spMk id="64" creationId="{C057BAD1-A9AF-AD4E-9BBF-5CB16F41DF41}"/>
          </ac:spMkLst>
        </pc:spChg>
        <pc:spChg chg="mod">
          <ac:chgData name="Ahmed Elgebaly" userId="7c2aa1c24b217aa5" providerId="LiveId" clId="{2084866A-35EB-46DD-B882-A22EE039305D}" dt="2022-12-30T17:44:47.126" v="2179" actId="164"/>
          <ac:spMkLst>
            <pc:docMk/>
            <pc:sldMk cId="1763166896" sldId="4449"/>
            <ac:spMk id="65" creationId="{91E1BBF4-DC6F-A64B-990D-6F34A2E60F7F}"/>
          </ac:spMkLst>
        </pc:spChg>
        <pc:spChg chg="mod">
          <ac:chgData name="Ahmed Elgebaly" userId="7c2aa1c24b217aa5" providerId="LiveId" clId="{2084866A-35EB-46DD-B882-A22EE039305D}" dt="2022-12-30T17:44:47.126" v="2179" actId="164"/>
          <ac:spMkLst>
            <pc:docMk/>
            <pc:sldMk cId="1763166896" sldId="4449"/>
            <ac:spMk id="67" creationId="{DE57CCB7-AFE7-A648-B307-2BC7067DEA01}"/>
          </ac:spMkLst>
        </pc:spChg>
        <pc:spChg chg="mod">
          <ac:chgData name="Ahmed Elgebaly" userId="7c2aa1c24b217aa5" providerId="LiveId" clId="{2084866A-35EB-46DD-B882-A22EE039305D}" dt="2022-12-30T17:44:47.126" v="2179" actId="164"/>
          <ac:spMkLst>
            <pc:docMk/>
            <pc:sldMk cId="1763166896" sldId="4449"/>
            <ac:spMk id="69" creationId="{7D7F9B99-D361-8545-BB19-5C3261C56AAB}"/>
          </ac:spMkLst>
        </pc:spChg>
        <pc:spChg chg="mod">
          <ac:chgData name="Ahmed Elgebaly" userId="7c2aa1c24b217aa5" providerId="LiveId" clId="{2084866A-35EB-46DD-B882-A22EE039305D}" dt="2022-12-30T17:44:47.126" v="2179" actId="164"/>
          <ac:spMkLst>
            <pc:docMk/>
            <pc:sldMk cId="1763166896" sldId="4449"/>
            <ac:spMk id="70" creationId="{5F2F08CF-7804-8D4C-8AE3-7626E4742659}"/>
          </ac:spMkLst>
        </pc:spChg>
        <pc:spChg chg="mod">
          <ac:chgData name="Ahmed Elgebaly" userId="7c2aa1c24b217aa5" providerId="LiveId" clId="{2084866A-35EB-46DD-B882-A22EE039305D}" dt="2022-12-30T17:44:47.126" v="2179" actId="164"/>
          <ac:spMkLst>
            <pc:docMk/>
            <pc:sldMk cId="1763166896" sldId="4449"/>
            <ac:spMk id="71" creationId="{76FFB6B6-D3D3-1941-AA30-99BCF7CB9738}"/>
          </ac:spMkLst>
        </pc:spChg>
        <pc:spChg chg="mod">
          <ac:chgData name="Ahmed Elgebaly" userId="7c2aa1c24b217aa5" providerId="LiveId" clId="{2084866A-35EB-46DD-B882-A22EE039305D}" dt="2022-12-30T17:44:47.126" v="2179" actId="164"/>
          <ac:spMkLst>
            <pc:docMk/>
            <pc:sldMk cId="1763166896" sldId="4449"/>
            <ac:spMk id="74" creationId="{A28C9E26-D7C9-4C4A-BE87-997A41126F58}"/>
          </ac:spMkLst>
        </pc:spChg>
        <pc:spChg chg="mod">
          <ac:chgData name="Ahmed Elgebaly" userId="7c2aa1c24b217aa5" providerId="LiveId" clId="{2084866A-35EB-46DD-B882-A22EE039305D}" dt="2022-12-30T17:44:47.126" v="2179" actId="164"/>
          <ac:spMkLst>
            <pc:docMk/>
            <pc:sldMk cId="1763166896" sldId="4449"/>
            <ac:spMk id="76" creationId="{1ACD9F94-BDC8-6E4E-BADF-8622A7258730}"/>
          </ac:spMkLst>
        </pc:spChg>
        <pc:spChg chg="mod">
          <ac:chgData name="Ahmed Elgebaly" userId="7c2aa1c24b217aa5" providerId="LiveId" clId="{2084866A-35EB-46DD-B882-A22EE039305D}" dt="2022-12-30T17:44:47.126" v="2179" actId="164"/>
          <ac:spMkLst>
            <pc:docMk/>
            <pc:sldMk cId="1763166896" sldId="4449"/>
            <ac:spMk id="77" creationId="{109851DF-924F-2141-A654-248D98EDEA5C}"/>
          </ac:spMkLst>
        </pc:spChg>
        <pc:spChg chg="mod">
          <ac:chgData name="Ahmed Elgebaly" userId="7c2aa1c24b217aa5" providerId="LiveId" clId="{2084866A-35EB-46DD-B882-A22EE039305D}" dt="2022-12-30T17:44:47.126" v="2179" actId="164"/>
          <ac:spMkLst>
            <pc:docMk/>
            <pc:sldMk cId="1763166896" sldId="4449"/>
            <ac:spMk id="78" creationId="{390A4BA4-5AB2-A747-AF48-B44FFE2D211B}"/>
          </ac:spMkLst>
        </pc:spChg>
        <pc:spChg chg="mod">
          <ac:chgData name="Ahmed Elgebaly" userId="7c2aa1c24b217aa5" providerId="LiveId" clId="{2084866A-35EB-46DD-B882-A22EE039305D}" dt="2022-12-30T17:44:47.126" v="2179" actId="164"/>
          <ac:spMkLst>
            <pc:docMk/>
            <pc:sldMk cId="1763166896" sldId="4449"/>
            <ac:spMk id="79" creationId="{37D5BC32-27AD-0244-98DD-CA2F58D6C0B4}"/>
          </ac:spMkLst>
        </pc:spChg>
        <pc:spChg chg="mod">
          <ac:chgData name="Ahmed Elgebaly" userId="7c2aa1c24b217aa5" providerId="LiveId" clId="{2084866A-35EB-46DD-B882-A22EE039305D}" dt="2022-12-30T17:44:47.126" v="2179" actId="164"/>
          <ac:spMkLst>
            <pc:docMk/>
            <pc:sldMk cId="1763166896" sldId="4449"/>
            <ac:spMk id="81" creationId="{4AA26160-260B-FF42-AE72-32F23EEC9166}"/>
          </ac:spMkLst>
        </pc:spChg>
        <pc:spChg chg="mod">
          <ac:chgData name="Ahmed Elgebaly" userId="7c2aa1c24b217aa5" providerId="LiveId" clId="{2084866A-35EB-46DD-B882-A22EE039305D}" dt="2022-12-30T17:44:47.126" v="2179" actId="164"/>
          <ac:spMkLst>
            <pc:docMk/>
            <pc:sldMk cId="1763166896" sldId="4449"/>
            <ac:spMk id="83" creationId="{E018451D-0F27-5D4D-B018-FF08C939D2F4}"/>
          </ac:spMkLst>
        </pc:spChg>
        <pc:spChg chg="mod">
          <ac:chgData name="Ahmed Elgebaly" userId="7c2aa1c24b217aa5" providerId="LiveId" clId="{2084866A-35EB-46DD-B882-A22EE039305D}" dt="2022-12-30T17:44:47.126" v="2179" actId="164"/>
          <ac:spMkLst>
            <pc:docMk/>
            <pc:sldMk cId="1763166896" sldId="4449"/>
            <ac:spMk id="85" creationId="{D7C33F7E-0CB4-7F42-AEF9-89CE45FAF33E}"/>
          </ac:spMkLst>
        </pc:spChg>
        <pc:spChg chg="mod">
          <ac:chgData name="Ahmed Elgebaly" userId="7c2aa1c24b217aa5" providerId="LiveId" clId="{2084866A-35EB-46DD-B882-A22EE039305D}" dt="2022-12-30T17:44:47.126" v="2179" actId="164"/>
          <ac:spMkLst>
            <pc:docMk/>
            <pc:sldMk cId="1763166896" sldId="4449"/>
            <ac:spMk id="86" creationId="{F9629479-1F1B-3740-88AB-1A2B5423408F}"/>
          </ac:spMkLst>
        </pc:spChg>
        <pc:spChg chg="mod">
          <ac:chgData name="Ahmed Elgebaly" userId="7c2aa1c24b217aa5" providerId="LiveId" clId="{2084866A-35EB-46DD-B882-A22EE039305D}" dt="2022-12-30T17:44:47.126" v="2179" actId="164"/>
          <ac:spMkLst>
            <pc:docMk/>
            <pc:sldMk cId="1763166896" sldId="4449"/>
            <ac:spMk id="88" creationId="{E2259DCA-33C9-624B-A3E4-B0808A3A9A4C}"/>
          </ac:spMkLst>
        </pc:spChg>
        <pc:spChg chg="mod">
          <ac:chgData name="Ahmed Elgebaly" userId="7c2aa1c24b217aa5" providerId="LiveId" clId="{2084866A-35EB-46DD-B882-A22EE039305D}" dt="2022-12-30T17:44:47.126" v="2179" actId="164"/>
          <ac:spMkLst>
            <pc:docMk/>
            <pc:sldMk cId="1763166896" sldId="4449"/>
            <ac:spMk id="89" creationId="{275A2A2B-353F-CD4C-BCC2-250FFC726040}"/>
          </ac:spMkLst>
        </pc:spChg>
        <pc:spChg chg="mod">
          <ac:chgData name="Ahmed Elgebaly" userId="7c2aa1c24b217aa5" providerId="LiveId" clId="{2084866A-35EB-46DD-B882-A22EE039305D}" dt="2022-12-30T17:44:47.126" v="2179" actId="164"/>
          <ac:spMkLst>
            <pc:docMk/>
            <pc:sldMk cId="1763166896" sldId="4449"/>
            <ac:spMk id="91" creationId="{2F29B90F-4D99-3445-B36D-1B7265F58343}"/>
          </ac:spMkLst>
        </pc:spChg>
        <pc:spChg chg="mod">
          <ac:chgData name="Ahmed Elgebaly" userId="7c2aa1c24b217aa5" providerId="LiveId" clId="{2084866A-35EB-46DD-B882-A22EE039305D}" dt="2022-12-30T17:44:47.126" v="2179" actId="164"/>
          <ac:spMkLst>
            <pc:docMk/>
            <pc:sldMk cId="1763166896" sldId="4449"/>
            <ac:spMk id="92" creationId="{254C6E06-680E-804E-A97F-C8F18136E22F}"/>
          </ac:spMkLst>
        </pc:spChg>
        <pc:spChg chg="mod">
          <ac:chgData name="Ahmed Elgebaly" userId="7c2aa1c24b217aa5" providerId="LiveId" clId="{2084866A-35EB-46DD-B882-A22EE039305D}" dt="2022-12-30T17:44:47.126" v="2179" actId="164"/>
          <ac:spMkLst>
            <pc:docMk/>
            <pc:sldMk cId="1763166896" sldId="4449"/>
            <ac:spMk id="93" creationId="{7B5A8E86-F6F5-8F4F-A655-9A3DAA663FFC}"/>
          </ac:spMkLst>
        </pc:spChg>
        <pc:spChg chg="mod">
          <ac:chgData name="Ahmed Elgebaly" userId="7c2aa1c24b217aa5" providerId="LiveId" clId="{2084866A-35EB-46DD-B882-A22EE039305D}" dt="2022-12-30T17:44:47.126" v="2179" actId="164"/>
          <ac:spMkLst>
            <pc:docMk/>
            <pc:sldMk cId="1763166896" sldId="4449"/>
            <ac:spMk id="94" creationId="{28876A28-AF46-344F-8995-52440CA18C5C}"/>
          </ac:spMkLst>
        </pc:spChg>
        <pc:grpChg chg="add mod">
          <ac:chgData name="Ahmed Elgebaly" userId="7c2aa1c24b217aa5" providerId="LiveId" clId="{2084866A-35EB-46DD-B882-A22EE039305D}" dt="2022-12-30T17:44:50.188" v="2180" actId="1076"/>
          <ac:grpSpMkLst>
            <pc:docMk/>
            <pc:sldMk cId="1763166896" sldId="4449"/>
            <ac:grpSpMk id="3" creationId="{A97C75C0-10D5-46C4-A95D-615939856BCA}"/>
          </ac:grpSpMkLst>
        </pc:grpChg>
        <pc:picChg chg="del">
          <ac:chgData name="Ahmed Elgebaly" userId="7c2aa1c24b217aa5" providerId="LiveId" clId="{2084866A-35EB-46DD-B882-A22EE039305D}" dt="2022-12-30T17:44:36.896" v="2178" actId="478"/>
          <ac:picMkLst>
            <pc:docMk/>
            <pc:sldMk cId="1763166896" sldId="4449"/>
            <ac:picMk id="4" creationId="{7C123E4F-3837-5B30-F3A3-95470B436291}"/>
          </ac:picMkLst>
        </pc:picChg>
        <pc:cxnChg chg="mod">
          <ac:chgData name="Ahmed Elgebaly" userId="7c2aa1c24b217aa5" providerId="LiveId" clId="{2084866A-35EB-46DD-B882-A22EE039305D}" dt="2022-12-30T17:44:47.126" v="2179" actId="164"/>
          <ac:cxnSpMkLst>
            <pc:docMk/>
            <pc:sldMk cId="1763166896" sldId="4449"/>
            <ac:cxnSpMk id="29" creationId="{D95E6C81-2DBB-474D-86A3-8D9E159447EB}"/>
          </ac:cxnSpMkLst>
        </pc:cxnChg>
        <pc:cxnChg chg="mod">
          <ac:chgData name="Ahmed Elgebaly" userId="7c2aa1c24b217aa5" providerId="LiveId" clId="{2084866A-35EB-46DD-B882-A22EE039305D}" dt="2022-12-30T17:44:47.126" v="2179" actId="164"/>
          <ac:cxnSpMkLst>
            <pc:docMk/>
            <pc:sldMk cId="1763166896" sldId="4449"/>
            <ac:cxnSpMk id="37" creationId="{3145CD78-17CF-0A49-A461-96EC763A1645}"/>
          </ac:cxnSpMkLst>
        </pc:cxnChg>
        <pc:cxnChg chg="mod">
          <ac:chgData name="Ahmed Elgebaly" userId="7c2aa1c24b217aa5" providerId="LiveId" clId="{2084866A-35EB-46DD-B882-A22EE039305D}" dt="2022-12-30T17:44:47.126" v="2179" actId="164"/>
          <ac:cxnSpMkLst>
            <pc:docMk/>
            <pc:sldMk cId="1763166896" sldId="4449"/>
            <ac:cxnSpMk id="40" creationId="{645C5AD7-9FC2-B449-AF27-5E72706F7A0F}"/>
          </ac:cxnSpMkLst>
        </pc:cxnChg>
        <pc:cxnChg chg="mod">
          <ac:chgData name="Ahmed Elgebaly" userId="7c2aa1c24b217aa5" providerId="LiveId" clId="{2084866A-35EB-46DD-B882-A22EE039305D}" dt="2022-12-30T17:44:47.126" v="2179" actId="164"/>
          <ac:cxnSpMkLst>
            <pc:docMk/>
            <pc:sldMk cId="1763166896" sldId="4449"/>
            <ac:cxnSpMk id="47" creationId="{06B7B347-FB37-E741-9031-2827CDF7C743}"/>
          </ac:cxnSpMkLst>
        </pc:cxnChg>
        <pc:cxnChg chg="mod">
          <ac:chgData name="Ahmed Elgebaly" userId="7c2aa1c24b217aa5" providerId="LiveId" clId="{2084866A-35EB-46DD-B882-A22EE039305D}" dt="2022-12-30T17:44:47.126" v="2179" actId="164"/>
          <ac:cxnSpMkLst>
            <pc:docMk/>
            <pc:sldMk cId="1763166896" sldId="4449"/>
            <ac:cxnSpMk id="49" creationId="{FC603D22-907D-FD47-B08B-C649865B0290}"/>
          </ac:cxnSpMkLst>
        </pc:cxnChg>
        <pc:cxnChg chg="mod">
          <ac:chgData name="Ahmed Elgebaly" userId="7c2aa1c24b217aa5" providerId="LiveId" clId="{2084866A-35EB-46DD-B882-A22EE039305D}" dt="2022-12-30T17:44:47.126" v="2179" actId="164"/>
          <ac:cxnSpMkLst>
            <pc:docMk/>
            <pc:sldMk cId="1763166896" sldId="4449"/>
            <ac:cxnSpMk id="66" creationId="{3BE6D0D7-0024-9947-81CC-5271A5983E8E}"/>
          </ac:cxnSpMkLst>
        </pc:cxnChg>
        <pc:cxnChg chg="mod">
          <ac:chgData name="Ahmed Elgebaly" userId="7c2aa1c24b217aa5" providerId="LiveId" clId="{2084866A-35EB-46DD-B882-A22EE039305D}" dt="2022-12-30T17:44:47.126" v="2179" actId="164"/>
          <ac:cxnSpMkLst>
            <pc:docMk/>
            <pc:sldMk cId="1763166896" sldId="4449"/>
            <ac:cxnSpMk id="68" creationId="{73C67DAF-A394-B745-B717-FC99B09306C8}"/>
          </ac:cxnSpMkLst>
        </pc:cxnChg>
        <pc:cxnChg chg="mod">
          <ac:chgData name="Ahmed Elgebaly" userId="7c2aa1c24b217aa5" providerId="LiveId" clId="{2084866A-35EB-46DD-B882-A22EE039305D}" dt="2022-12-30T17:44:47.126" v="2179" actId="164"/>
          <ac:cxnSpMkLst>
            <pc:docMk/>
            <pc:sldMk cId="1763166896" sldId="4449"/>
            <ac:cxnSpMk id="75" creationId="{450612E9-F717-E742-AC6F-6A4E08615AE1}"/>
          </ac:cxnSpMkLst>
        </pc:cxnChg>
        <pc:cxnChg chg="mod">
          <ac:chgData name="Ahmed Elgebaly" userId="7c2aa1c24b217aa5" providerId="LiveId" clId="{2084866A-35EB-46DD-B882-A22EE039305D}" dt="2022-12-30T17:44:47.126" v="2179" actId="164"/>
          <ac:cxnSpMkLst>
            <pc:docMk/>
            <pc:sldMk cId="1763166896" sldId="4449"/>
            <ac:cxnSpMk id="80" creationId="{1625AB87-12FB-4E47-8B2F-F9398950D772}"/>
          </ac:cxnSpMkLst>
        </pc:cxnChg>
      </pc:sldChg>
      <pc:sldChg chg="addSp modSp add mod modAnim">
        <pc:chgData name="Ahmed Elgebaly" userId="7c2aa1c24b217aa5" providerId="LiveId" clId="{2084866A-35EB-46DD-B882-A22EE039305D}" dt="2022-12-30T17:47:01.787" v="2252" actId="20577"/>
        <pc:sldMkLst>
          <pc:docMk/>
          <pc:sldMk cId="1574693522" sldId="4450"/>
        </pc:sldMkLst>
        <pc:spChg chg="add mod">
          <ac:chgData name="Ahmed Elgebaly" userId="7c2aa1c24b217aa5" providerId="LiveId" clId="{2084866A-35EB-46DD-B882-A22EE039305D}" dt="2022-12-30T17:47:01.787" v="2252" actId="20577"/>
          <ac:spMkLst>
            <pc:docMk/>
            <pc:sldMk cId="1574693522" sldId="4450"/>
            <ac:spMk id="56" creationId="{D674A972-860F-C6A4-4EB0-86087B587B27}"/>
          </ac:spMkLst>
        </pc:spChg>
      </pc:sldChg>
      <pc:sldChg chg="delSp modSp add mod">
        <pc:chgData name="Ahmed Elgebaly" userId="7c2aa1c24b217aa5" providerId="LiveId" clId="{2084866A-35EB-46DD-B882-A22EE039305D}" dt="2022-12-30T17:47:54.214" v="2279" actId="20577"/>
        <pc:sldMkLst>
          <pc:docMk/>
          <pc:sldMk cId="2299144764" sldId="4451"/>
        </pc:sldMkLst>
        <pc:spChg chg="mod">
          <ac:chgData name="Ahmed Elgebaly" userId="7c2aa1c24b217aa5" providerId="LiveId" clId="{2084866A-35EB-46DD-B882-A22EE039305D}" dt="2022-12-30T17:47:54.214" v="2279" actId="20577"/>
          <ac:spMkLst>
            <pc:docMk/>
            <pc:sldMk cId="2299144764" sldId="4451"/>
            <ac:spMk id="8" creationId="{00000000-0000-0000-0000-000000000000}"/>
          </ac:spMkLst>
        </pc:spChg>
        <pc:spChg chg="mod">
          <ac:chgData name="Ahmed Elgebaly" userId="7c2aa1c24b217aa5" providerId="LiveId" clId="{2084866A-35EB-46DD-B882-A22EE039305D}" dt="2022-12-30T17:47:36.377" v="2275" actId="20577"/>
          <ac:spMkLst>
            <pc:docMk/>
            <pc:sldMk cId="2299144764" sldId="4451"/>
            <ac:spMk id="25" creationId="{00000000-0000-0000-0000-000000000000}"/>
          </ac:spMkLst>
        </pc:spChg>
        <pc:grpChg chg="del">
          <ac:chgData name="Ahmed Elgebaly" userId="7c2aa1c24b217aa5" providerId="LiveId" clId="{2084866A-35EB-46DD-B882-A22EE039305D}" dt="2022-12-30T17:47:26.744" v="2254" actId="478"/>
          <ac:grpSpMkLst>
            <pc:docMk/>
            <pc:sldMk cId="2299144764" sldId="4451"/>
            <ac:grpSpMk id="4" creationId="{15566BDE-233D-D8AC-31BB-F8FB75D6085A}"/>
          </ac:grpSpMkLst>
        </pc:grpChg>
        <pc:picChg chg="del">
          <ac:chgData name="Ahmed Elgebaly" userId="7c2aa1c24b217aa5" providerId="LiveId" clId="{2084866A-35EB-46DD-B882-A22EE039305D}" dt="2022-12-30T17:47:27.455" v="2255" actId="478"/>
          <ac:picMkLst>
            <pc:docMk/>
            <pc:sldMk cId="2299144764" sldId="4451"/>
            <ac:picMk id="3" creationId="{CB88DC1D-AD64-341C-953D-6BCE72942BFD}"/>
          </ac:picMkLst>
        </pc:picChg>
      </pc:sldChg>
      <pc:sldChg chg="modSp add mod">
        <pc:chgData name="Ahmed Elgebaly" userId="7c2aa1c24b217aa5" providerId="LiveId" clId="{2084866A-35EB-46DD-B882-A22EE039305D}" dt="2022-12-30T17:50:13.180" v="2292" actId="115"/>
        <pc:sldMkLst>
          <pc:docMk/>
          <pc:sldMk cId="4181225921" sldId="4452"/>
        </pc:sldMkLst>
        <pc:spChg chg="mod">
          <ac:chgData name="Ahmed Elgebaly" userId="7c2aa1c24b217aa5" providerId="LiveId" clId="{2084866A-35EB-46DD-B882-A22EE039305D}" dt="2022-12-30T17:50:13.180" v="2292" actId="115"/>
          <ac:spMkLst>
            <pc:docMk/>
            <pc:sldMk cId="4181225921" sldId="4452"/>
            <ac:spMk id="8" creationId="{00000000-0000-0000-0000-000000000000}"/>
          </ac:spMkLst>
        </pc:spChg>
        <pc:spChg chg="mod">
          <ac:chgData name="Ahmed Elgebaly" userId="7c2aa1c24b217aa5" providerId="LiveId" clId="{2084866A-35EB-46DD-B882-A22EE039305D}" dt="2022-12-30T17:49:38.652" v="2281"/>
          <ac:spMkLst>
            <pc:docMk/>
            <pc:sldMk cId="4181225921" sldId="4452"/>
            <ac:spMk id="25" creationId="{00000000-0000-0000-0000-000000000000}"/>
          </ac:spMkLst>
        </pc:spChg>
      </pc:sldChg>
      <pc:sldChg chg="modSp add mod">
        <pc:chgData name="Ahmed Elgebaly" userId="7c2aa1c24b217aa5" providerId="LiveId" clId="{2084866A-35EB-46DD-B882-A22EE039305D}" dt="2022-12-30T17:51:32.362" v="2323" actId="20577"/>
        <pc:sldMkLst>
          <pc:docMk/>
          <pc:sldMk cId="504208708" sldId="4453"/>
        </pc:sldMkLst>
        <pc:spChg chg="mod">
          <ac:chgData name="Ahmed Elgebaly" userId="7c2aa1c24b217aa5" providerId="LiveId" clId="{2084866A-35EB-46DD-B882-A22EE039305D}" dt="2022-12-30T17:51:32.362" v="2323" actId="20577"/>
          <ac:spMkLst>
            <pc:docMk/>
            <pc:sldMk cId="504208708" sldId="4453"/>
            <ac:spMk id="8" creationId="{00000000-0000-0000-0000-000000000000}"/>
          </ac:spMkLst>
        </pc:spChg>
        <pc:spChg chg="mod">
          <ac:chgData name="Ahmed Elgebaly" userId="7c2aa1c24b217aa5" providerId="LiveId" clId="{2084866A-35EB-46DD-B882-A22EE039305D}" dt="2022-12-30T17:50:37.902" v="2316" actId="20577"/>
          <ac:spMkLst>
            <pc:docMk/>
            <pc:sldMk cId="504208708" sldId="4453"/>
            <ac:spMk id="25" creationId="{00000000-0000-0000-0000-000000000000}"/>
          </ac:spMkLst>
        </pc:spChg>
      </pc:sldChg>
      <pc:sldChg chg="addSp modSp add mod modAnim">
        <pc:chgData name="Ahmed Elgebaly" userId="7c2aa1c24b217aa5" providerId="LiveId" clId="{2084866A-35EB-46DD-B882-A22EE039305D}" dt="2022-12-30T17:52:59.631" v="2332" actId="20577"/>
        <pc:sldMkLst>
          <pc:docMk/>
          <pc:sldMk cId="2029642191" sldId="4454"/>
        </pc:sldMkLst>
        <pc:spChg chg="add mod">
          <ac:chgData name="Ahmed Elgebaly" userId="7c2aa1c24b217aa5" providerId="LiveId" clId="{2084866A-35EB-46DD-B882-A22EE039305D}" dt="2022-12-30T17:52:59.631" v="2332" actId="20577"/>
          <ac:spMkLst>
            <pc:docMk/>
            <pc:sldMk cId="2029642191" sldId="4454"/>
            <ac:spMk id="57" creationId="{E86E4F74-A8F7-D54C-9292-0E75B21876AE}"/>
          </ac:spMkLst>
        </pc:spChg>
      </pc:sldChg>
      <pc:sldChg chg="add ord modAnim">
        <pc:chgData name="Ahmed Elgebaly" userId="7c2aa1c24b217aa5" providerId="LiveId" clId="{2084866A-35EB-46DD-B882-A22EE039305D}" dt="2022-12-30T17:53:11.808" v="2336"/>
        <pc:sldMkLst>
          <pc:docMk/>
          <pc:sldMk cId="871650645" sldId="4455"/>
        </pc:sldMkLst>
      </pc:sldChg>
    </pc:docChg>
  </pc:docChgLst>
  <pc:docChgLst>
    <pc:chgData name="Ahmed Elgebaly" userId="7c2aa1c24b217aa5" providerId="LiveId" clId="{D8E82283-6F0D-4504-9834-716ED47B6D6D}"/>
    <pc:docChg chg="undo redo custSel addSld modSld">
      <pc:chgData name="Ahmed Elgebaly" userId="7c2aa1c24b217aa5" providerId="LiveId" clId="{D8E82283-6F0D-4504-9834-716ED47B6D6D}" dt="2022-12-30T18:44:29.040" v="716"/>
      <pc:docMkLst>
        <pc:docMk/>
      </pc:docMkLst>
      <pc:sldChg chg="modSp mod addCm">
        <pc:chgData name="Ahmed Elgebaly" userId="7c2aa1c24b217aa5" providerId="LiveId" clId="{D8E82283-6F0D-4504-9834-716ED47B6D6D}" dt="2022-12-30T18:05:50.519" v="634"/>
        <pc:sldMkLst>
          <pc:docMk/>
          <pc:sldMk cId="0" sldId="256"/>
        </pc:sldMkLst>
        <pc:spChg chg="mod">
          <ac:chgData name="Ahmed Elgebaly" userId="7c2aa1c24b217aa5" providerId="LiveId" clId="{D8E82283-6F0D-4504-9834-716ED47B6D6D}" dt="2022-12-30T13:29:25.410" v="7" actId="20577"/>
          <ac:spMkLst>
            <pc:docMk/>
            <pc:sldMk cId="0" sldId="256"/>
            <ac:spMk id="10" creationId="{00000000-0000-0000-0000-000000000000}"/>
          </ac:spMkLst>
        </pc:spChg>
        <pc:spChg chg="mod">
          <ac:chgData name="Ahmed Elgebaly" userId="7c2aa1c24b217aa5" providerId="LiveId" clId="{D8E82283-6F0D-4504-9834-716ED47B6D6D}" dt="2022-12-30T13:28:35.527" v="5" actId="20577"/>
          <ac:spMkLst>
            <pc:docMk/>
            <pc:sldMk cId="0" sldId="256"/>
            <ac:spMk id="11" creationId="{00000000-0000-0000-0000-000000000000}"/>
          </ac:spMkLst>
        </pc:spChg>
      </pc:sldChg>
      <pc:sldChg chg="modSp mod">
        <pc:chgData name="Ahmed Elgebaly" userId="7c2aa1c24b217aa5" providerId="LiveId" clId="{D8E82283-6F0D-4504-9834-716ED47B6D6D}" dt="2022-12-30T18:06:17.122" v="641" actId="20577"/>
        <pc:sldMkLst>
          <pc:docMk/>
          <pc:sldMk cId="0" sldId="257"/>
        </pc:sldMkLst>
        <pc:spChg chg="mod">
          <ac:chgData name="Ahmed Elgebaly" userId="7c2aa1c24b217aa5" providerId="LiveId" clId="{D8E82283-6F0D-4504-9834-716ED47B6D6D}" dt="2022-12-30T18:06:17.122" v="641" actId="20577"/>
          <ac:spMkLst>
            <pc:docMk/>
            <pc:sldMk cId="0" sldId="257"/>
            <ac:spMk id="8" creationId="{00000000-0000-0000-0000-000000000000}"/>
          </ac:spMkLst>
        </pc:spChg>
        <pc:spChg chg="mod">
          <ac:chgData name="Ahmed Elgebaly" userId="7c2aa1c24b217aa5" providerId="LiveId" clId="{D8E82283-6F0D-4504-9834-716ED47B6D6D}" dt="2022-12-30T13:53:45.016" v="186" actId="1076"/>
          <ac:spMkLst>
            <pc:docMk/>
            <pc:sldMk cId="0" sldId="257"/>
            <ac:spMk id="30" creationId="{00000000-0000-0000-0000-000000000000}"/>
          </ac:spMkLst>
        </pc:spChg>
        <pc:spChg chg="mod">
          <ac:chgData name="Ahmed Elgebaly" userId="7c2aa1c24b217aa5" providerId="LiveId" clId="{D8E82283-6F0D-4504-9834-716ED47B6D6D}" dt="2022-12-30T13:54:06.735" v="218" actId="20577"/>
          <ac:spMkLst>
            <pc:docMk/>
            <pc:sldMk cId="0" sldId="257"/>
            <ac:spMk id="32" creationId="{00000000-0000-0000-0000-000000000000}"/>
          </ac:spMkLst>
        </pc:spChg>
        <pc:spChg chg="mod">
          <ac:chgData name="Ahmed Elgebaly" userId="7c2aa1c24b217aa5" providerId="LiveId" clId="{D8E82283-6F0D-4504-9834-716ED47B6D6D}" dt="2022-12-30T13:54:48.387" v="291" actId="20577"/>
          <ac:spMkLst>
            <pc:docMk/>
            <pc:sldMk cId="0" sldId="257"/>
            <ac:spMk id="36" creationId="{00000000-0000-0000-0000-000000000000}"/>
          </ac:spMkLst>
        </pc:spChg>
        <pc:spChg chg="mod">
          <ac:chgData name="Ahmed Elgebaly" userId="7c2aa1c24b217aa5" providerId="LiveId" clId="{D8E82283-6F0D-4504-9834-716ED47B6D6D}" dt="2022-12-30T13:54:21.361" v="235" actId="14100"/>
          <ac:spMkLst>
            <pc:docMk/>
            <pc:sldMk cId="0" sldId="257"/>
            <ac:spMk id="38" creationId="{00000000-0000-0000-0000-000000000000}"/>
          </ac:spMkLst>
        </pc:spChg>
      </pc:sldChg>
      <pc:sldChg chg="modSp mod">
        <pc:chgData name="Ahmed Elgebaly" userId="7c2aa1c24b217aa5" providerId="LiveId" clId="{D8E82283-6F0D-4504-9834-716ED47B6D6D}" dt="2022-12-30T13:55:59.479" v="301" actId="403"/>
        <pc:sldMkLst>
          <pc:docMk/>
          <pc:sldMk cId="0" sldId="259"/>
        </pc:sldMkLst>
        <pc:spChg chg="mod">
          <ac:chgData name="Ahmed Elgebaly" userId="7c2aa1c24b217aa5" providerId="LiveId" clId="{D8E82283-6F0D-4504-9834-716ED47B6D6D}" dt="2022-12-30T13:55:47.021" v="298" actId="1076"/>
          <ac:spMkLst>
            <pc:docMk/>
            <pc:sldMk cId="0" sldId="259"/>
            <ac:spMk id="4" creationId="{00000000-0000-0000-0000-000000000000}"/>
          </ac:spMkLst>
        </pc:spChg>
        <pc:spChg chg="mod">
          <ac:chgData name="Ahmed Elgebaly" userId="7c2aa1c24b217aa5" providerId="LiveId" clId="{D8E82283-6F0D-4504-9834-716ED47B6D6D}" dt="2022-12-30T13:55:37.651" v="296" actId="1076"/>
          <ac:spMkLst>
            <pc:docMk/>
            <pc:sldMk cId="0" sldId="259"/>
            <ac:spMk id="5" creationId="{00000000-0000-0000-0000-000000000000}"/>
          </ac:spMkLst>
        </pc:spChg>
        <pc:spChg chg="mod">
          <ac:chgData name="Ahmed Elgebaly" userId="7c2aa1c24b217aa5" providerId="LiveId" clId="{D8E82283-6F0D-4504-9834-716ED47B6D6D}" dt="2022-12-30T13:55:42.057" v="297" actId="1076"/>
          <ac:spMkLst>
            <pc:docMk/>
            <pc:sldMk cId="0" sldId="259"/>
            <ac:spMk id="6" creationId="{00000000-0000-0000-0000-000000000000}"/>
          </ac:spMkLst>
        </pc:spChg>
        <pc:spChg chg="mod">
          <ac:chgData name="Ahmed Elgebaly" userId="7c2aa1c24b217aa5" providerId="LiveId" clId="{D8E82283-6F0D-4504-9834-716ED47B6D6D}" dt="2022-12-30T13:55:51.958" v="299" actId="403"/>
          <ac:spMkLst>
            <pc:docMk/>
            <pc:sldMk cId="0" sldId="259"/>
            <ac:spMk id="7" creationId="{00000000-0000-0000-0000-000000000000}"/>
          </ac:spMkLst>
        </pc:spChg>
        <pc:spChg chg="mod">
          <ac:chgData name="Ahmed Elgebaly" userId="7c2aa1c24b217aa5" providerId="LiveId" clId="{D8E82283-6F0D-4504-9834-716ED47B6D6D}" dt="2022-12-30T13:55:59.479" v="301" actId="403"/>
          <ac:spMkLst>
            <pc:docMk/>
            <pc:sldMk cId="0" sldId="259"/>
            <ac:spMk id="8" creationId="{00000000-0000-0000-0000-000000000000}"/>
          </ac:spMkLst>
        </pc:spChg>
        <pc:spChg chg="mod">
          <ac:chgData name="Ahmed Elgebaly" userId="7c2aa1c24b217aa5" providerId="LiveId" clId="{D8E82283-6F0D-4504-9834-716ED47B6D6D}" dt="2022-12-30T13:55:54.840" v="300" actId="403"/>
          <ac:spMkLst>
            <pc:docMk/>
            <pc:sldMk cId="0" sldId="259"/>
            <ac:spMk id="9" creationId="{00000000-0000-0000-0000-000000000000}"/>
          </ac:spMkLst>
        </pc:spChg>
      </pc:sldChg>
      <pc:sldChg chg="modSp mod">
        <pc:chgData name="Ahmed Elgebaly" userId="7c2aa1c24b217aa5" providerId="LiveId" clId="{D8E82283-6F0D-4504-9834-716ED47B6D6D}" dt="2022-12-30T18:11:42.633" v="714" actId="20577"/>
        <pc:sldMkLst>
          <pc:docMk/>
          <pc:sldMk cId="2799813678" sldId="4164"/>
        </pc:sldMkLst>
        <pc:spChg chg="mod">
          <ac:chgData name="Ahmed Elgebaly" userId="7c2aa1c24b217aa5" providerId="LiveId" clId="{D8E82283-6F0D-4504-9834-716ED47B6D6D}" dt="2022-12-30T18:11:42.633" v="714" actId="20577"/>
          <ac:spMkLst>
            <pc:docMk/>
            <pc:sldMk cId="2799813678" sldId="4164"/>
            <ac:spMk id="27" creationId="{0DA8820B-8076-4D48-B1BE-8474FFDD2E36}"/>
          </ac:spMkLst>
        </pc:spChg>
      </pc:sldChg>
      <pc:sldChg chg="delSp modSp add mod">
        <pc:chgData name="Ahmed Elgebaly" userId="7c2aa1c24b217aa5" providerId="LiveId" clId="{D8E82283-6F0D-4504-9834-716ED47B6D6D}" dt="2022-12-30T13:48:16.882" v="176" actId="1076"/>
        <pc:sldMkLst>
          <pc:docMk/>
          <pc:sldMk cId="3801346305" sldId="4385"/>
        </pc:sldMkLst>
        <pc:spChg chg="mod">
          <ac:chgData name="Ahmed Elgebaly" userId="7c2aa1c24b217aa5" providerId="LiveId" clId="{D8E82283-6F0D-4504-9834-716ED47B6D6D}" dt="2022-12-30T13:35:44.740" v="12" actId="20577"/>
          <ac:spMkLst>
            <pc:docMk/>
            <pc:sldMk cId="3801346305" sldId="4385"/>
            <ac:spMk id="44" creationId="{EB85846B-B4DD-D346-BE0C-37F878C3F360}"/>
          </ac:spMkLst>
        </pc:spChg>
        <pc:spChg chg="mod">
          <ac:chgData name="Ahmed Elgebaly" userId="7c2aa1c24b217aa5" providerId="LiveId" clId="{D8E82283-6F0D-4504-9834-716ED47B6D6D}" dt="2022-12-30T13:40:08.097" v="87" actId="2711"/>
          <ac:spMkLst>
            <pc:docMk/>
            <pc:sldMk cId="3801346305" sldId="4385"/>
            <ac:spMk id="45" creationId="{14CCF53B-4E8A-804A-9EAC-C1FF6A3EC7E9}"/>
          </ac:spMkLst>
        </pc:spChg>
        <pc:spChg chg="mod">
          <ac:chgData name="Ahmed Elgebaly" userId="7c2aa1c24b217aa5" providerId="LiveId" clId="{D8E82283-6F0D-4504-9834-716ED47B6D6D}" dt="2022-12-30T13:48:10.564" v="175" actId="1076"/>
          <ac:spMkLst>
            <pc:docMk/>
            <pc:sldMk cId="3801346305" sldId="4385"/>
            <ac:spMk id="46" creationId="{2F874F06-191A-3745-A53B-53ED862CF5F2}"/>
          </ac:spMkLst>
        </pc:spChg>
        <pc:spChg chg="mod">
          <ac:chgData name="Ahmed Elgebaly" userId="7c2aa1c24b217aa5" providerId="LiveId" clId="{D8E82283-6F0D-4504-9834-716ED47B6D6D}" dt="2022-12-30T13:47:14.299" v="163" actId="1076"/>
          <ac:spMkLst>
            <pc:docMk/>
            <pc:sldMk cId="3801346305" sldId="4385"/>
            <ac:spMk id="82" creationId="{744DC0BC-6251-544B-947B-1055074093E2}"/>
          </ac:spMkLst>
        </pc:spChg>
        <pc:spChg chg="del">
          <ac:chgData name="Ahmed Elgebaly" userId="7c2aa1c24b217aa5" providerId="LiveId" clId="{D8E82283-6F0D-4504-9834-716ED47B6D6D}" dt="2022-12-30T13:39:05.832" v="76" actId="478"/>
          <ac:spMkLst>
            <pc:docMk/>
            <pc:sldMk cId="3801346305" sldId="4385"/>
            <ac:spMk id="83" creationId="{FF7F5449-4917-004E-A000-5738782ADC26}"/>
          </ac:spMkLst>
        </pc:spChg>
        <pc:spChg chg="mod">
          <ac:chgData name="Ahmed Elgebaly" userId="7c2aa1c24b217aa5" providerId="LiveId" clId="{D8E82283-6F0D-4504-9834-716ED47B6D6D}" dt="2022-12-30T13:37:19.981" v="74" actId="1076"/>
          <ac:spMkLst>
            <pc:docMk/>
            <pc:sldMk cId="3801346305" sldId="4385"/>
            <ac:spMk id="85" creationId="{2BF199DD-0EA1-E54D-9CDC-83B0EB4BA22B}"/>
          </ac:spMkLst>
        </pc:spChg>
        <pc:spChg chg="mod">
          <ac:chgData name="Ahmed Elgebaly" userId="7c2aa1c24b217aa5" providerId="LiveId" clId="{D8E82283-6F0D-4504-9834-716ED47B6D6D}" dt="2022-12-30T13:48:16.882" v="176" actId="1076"/>
          <ac:spMkLst>
            <pc:docMk/>
            <pc:sldMk cId="3801346305" sldId="4385"/>
            <ac:spMk id="87" creationId="{B9172CB4-6393-8243-859D-63AFCA72125E}"/>
          </ac:spMkLst>
        </pc:spChg>
        <pc:spChg chg="mod">
          <ac:chgData name="Ahmed Elgebaly" userId="7c2aa1c24b217aa5" providerId="LiveId" clId="{D8E82283-6F0D-4504-9834-716ED47B6D6D}" dt="2022-12-30T13:47:41.359" v="167" actId="1076"/>
          <ac:spMkLst>
            <pc:docMk/>
            <pc:sldMk cId="3801346305" sldId="4385"/>
            <ac:spMk id="88" creationId="{CA2B1689-165E-AE49-B740-B8C3481BDF2F}"/>
          </ac:spMkLst>
        </pc:spChg>
        <pc:spChg chg="del mod">
          <ac:chgData name="Ahmed Elgebaly" userId="7c2aa1c24b217aa5" providerId="LiveId" clId="{D8E82283-6F0D-4504-9834-716ED47B6D6D}" dt="2022-12-30T13:39:37.210" v="83" actId="478"/>
          <ac:spMkLst>
            <pc:docMk/>
            <pc:sldMk cId="3801346305" sldId="4385"/>
            <ac:spMk id="89" creationId="{C971AF2D-856E-2B4F-95B7-517A674DDCE4}"/>
          </ac:spMkLst>
        </pc:spChg>
        <pc:spChg chg="del">
          <ac:chgData name="Ahmed Elgebaly" userId="7c2aa1c24b217aa5" providerId="LiveId" clId="{D8E82283-6F0D-4504-9834-716ED47B6D6D}" dt="2022-12-30T13:39:34.808" v="82" actId="478"/>
          <ac:spMkLst>
            <pc:docMk/>
            <pc:sldMk cId="3801346305" sldId="4385"/>
            <ac:spMk id="108" creationId="{41C4F196-8496-A349-95DE-15BF6655E5A4}"/>
          </ac:spMkLst>
        </pc:spChg>
        <pc:grpChg chg="mod">
          <ac:chgData name="Ahmed Elgebaly" userId="7c2aa1c24b217aa5" providerId="LiveId" clId="{D8E82283-6F0D-4504-9834-716ED47B6D6D}" dt="2022-12-30T13:48:06.654" v="173" actId="1076"/>
          <ac:grpSpMkLst>
            <pc:docMk/>
            <pc:sldMk cId="3801346305" sldId="4385"/>
            <ac:grpSpMk id="68" creationId="{1A8D4248-349D-EF41-B6FE-C880FB6864A6}"/>
          </ac:grpSpMkLst>
        </pc:grpChg>
        <pc:grpChg chg="mod">
          <ac:chgData name="Ahmed Elgebaly" userId="7c2aa1c24b217aa5" providerId="LiveId" clId="{D8E82283-6F0D-4504-9834-716ED47B6D6D}" dt="2022-12-30T13:47:44.056" v="168" actId="1076"/>
          <ac:grpSpMkLst>
            <pc:docMk/>
            <pc:sldMk cId="3801346305" sldId="4385"/>
            <ac:grpSpMk id="101" creationId="{4695EF2E-5AB8-6341-BCAB-05EEC495D6A6}"/>
          </ac:grpSpMkLst>
        </pc:grpChg>
        <pc:grpChg chg="mod">
          <ac:chgData name="Ahmed Elgebaly" userId="7c2aa1c24b217aa5" providerId="LiveId" clId="{D8E82283-6F0D-4504-9834-716ED47B6D6D}" dt="2022-12-30T13:48:02.726" v="172" actId="1076"/>
          <ac:grpSpMkLst>
            <pc:docMk/>
            <pc:sldMk cId="3801346305" sldId="4385"/>
            <ac:grpSpMk id="110" creationId="{83594263-CCB9-454E-9288-7C1B39817249}"/>
          </ac:grpSpMkLst>
        </pc:grpChg>
        <pc:picChg chg="del">
          <ac:chgData name="Ahmed Elgebaly" userId="7c2aa1c24b217aa5" providerId="LiveId" clId="{D8E82283-6F0D-4504-9834-716ED47B6D6D}" dt="2022-12-30T13:47:45.627" v="169" actId="478"/>
          <ac:picMkLst>
            <pc:docMk/>
            <pc:sldMk cId="3801346305" sldId="4385"/>
            <ac:picMk id="100" creationId="{3CBD045A-831E-4F48-B8D6-7F3F0F86B55B}"/>
          </ac:picMkLst>
        </pc:picChg>
      </pc:sldChg>
      <pc:sldChg chg="addSp delSp modSp add mod">
        <pc:chgData name="Ahmed Elgebaly" userId="7c2aa1c24b217aa5" providerId="LiveId" clId="{D8E82283-6F0D-4504-9834-716ED47B6D6D}" dt="2022-12-30T13:45:16.910" v="155" actId="1076"/>
        <pc:sldMkLst>
          <pc:docMk/>
          <pc:sldMk cId="668984023" sldId="4386"/>
        </pc:sldMkLst>
        <pc:spChg chg="mod">
          <ac:chgData name="Ahmed Elgebaly" userId="7c2aa1c24b217aa5" providerId="LiveId" clId="{D8E82283-6F0D-4504-9834-716ED47B6D6D}" dt="2022-12-30T13:41:24.484" v="107" actId="20577"/>
          <ac:spMkLst>
            <pc:docMk/>
            <pc:sldMk cId="668984023" sldId="4386"/>
            <ac:spMk id="44" creationId="{EB85846B-B4DD-D346-BE0C-37F878C3F360}"/>
          </ac:spMkLst>
        </pc:spChg>
        <pc:spChg chg="mod">
          <ac:chgData name="Ahmed Elgebaly" userId="7c2aa1c24b217aa5" providerId="LiveId" clId="{D8E82283-6F0D-4504-9834-716ED47B6D6D}" dt="2022-12-30T13:44:38.853" v="148" actId="403"/>
          <ac:spMkLst>
            <pc:docMk/>
            <pc:sldMk cId="668984023" sldId="4386"/>
            <ac:spMk id="45" creationId="{14CCF53B-4E8A-804A-9EAC-C1FF6A3EC7E9}"/>
          </ac:spMkLst>
        </pc:spChg>
        <pc:spChg chg="del">
          <ac:chgData name="Ahmed Elgebaly" userId="7c2aa1c24b217aa5" providerId="LiveId" clId="{D8E82283-6F0D-4504-9834-716ED47B6D6D}" dt="2022-12-30T13:42:51.964" v="127" actId="478"/>
          <ac:spMkLst>
            <pc:docMk/>
            <pc:sldMk cId="668984023" sldId="4386"/>
            <ac:spMk id="46" creationId="{2F874F06-191A-3745-A53B-53ED862CF5F2}"/>
          </ac:spMkLst>
        </pc:spChg>
        <pc:spChg chg="del">
          <ac:chgData name="Ahmed Elgebaly" userId="7c2aa1c24b217aa5" providerId="LiveId" clId="{D8E82283-6F0D-4504-9834-716ED47B6D6D}" dt="2022-12-30T13:42:17.986" v="119" actId="478"/>
          <ac:spMkLst>
            <pc:docMk/>
            <pc:sldMk cId="668984023" sldId="4386"/>
            <ac:spMk id="63" creationId="{D2A464CD-96DE-DE43-BCC7-1751D13D2E60}"/>
          </ac:spMkLst>
        </pc:spChg>
        <pc:spChg chg="del">
          <ac:chgData name="Ahmed Elgebaly" userId="7c2aa1c24b217aa5" providerId="LiveId" clId="{D8E82283-6F0D-4504-9834-716ED47B6D6D}" dt="2022-12-30T13:41:44.512" v="109" actId="478"/>
          <ac:spMkLst>
            <pc:docMk/>
            <pc:sldMk cId="668984023" sldId="4386"/>
            <ac:spMk id="64" creationId="{03E435F2-BD03-874B-942E-1A731074CAA8}"/>
          </ac:spMkLst>
        </pc:spChg>
        <pc:spChg chg="del">
          <ac:chgData name="Ahmed Elgebaly" userId="7c2aa1c24b217aa5" providerId="LiveId" clId="{D8E82283-6F0D-4504-9834-716ED47B6D6D}" dt="2022-12-30T13:41:47.222" v="111" actId="478"/>
          <ac:spMkLst>
            <pc:docMk/>
            <pc:sldMk cId="668984023" sldId="4386"/>
            <ac:spMk id="71" creationId="{66B363AB-530F-8241-B2A7-E57E09F405E9}"/>
          </ac:spMkLst>
        </pc:spChg>
        <pc:spChg chg="del">
          <ac:chgData name="Ahmed Elgebaly" userId="7c2aa1c24b217aa5" providerId="LiveId" clId="{D8E82283-6F0D-4504-9834-716ED47B6D6D}" dt="2022-12-30T13:41:49.239" v="112" actId="478"/>
          <ac:spMkLst>
            <pc:docMk/>
            <pc:sldMk cId="668984023" sldId="4386"/>
            <ac:spMk id="72" creationId="{B1A4A8DD-AE35-B742-9216-940A233EA1D4}"/>
          </ac:spMkLst>
        </pc:spChg>
        <pc:spChg chg="del">
          <ac:chgData name="Ahmed Elgebaly" userId="7c2aa1c24b217aa5" providerId="LiveId" clId="{D8E82283-6F0D-4504-9834-716ED47B6D6D}" dt="2022-12-30T13:41:57.780" v="115" actId="478"/>
          <ac:spMkLst>
            <pc:docMk/>
            <pc:sldMk cId="668984023" sldId="4386"/>
            <ac:spMk id="73" creationId="{7C2AC398-7378-9B4F-8608-8CF35E807BFD}"/>
          </ac:spMkLst>
        </pc:spChg>
        <pc:spChg chg="del">
          <ac:chgData name="Ahmed Elgebaly" userId="7c2aa1c24b217aa5" providerId="LiveId" clId="{D8E82283-6F0D-4504-9834-716ED47B6D6D}" dt="2022-12-30T13:42:28.771" v="121" actId="478"/>
          <ac:spMkLst>
            <pc:docMk/>
            <pc:sldMk cId="668984023" sldId="4386"/>
            <ac:spMk id="74" creationId="{0F92001B-A4BE-B448-A659-0E38D417094F}"/>
          </ac:spMkLst>
        </pc:spChg>
        <pc:spChg chg="del">
          <ac:chgData name="Ahmed Elgebaly" userId="7c2aa1c24b217aa5" providerId="LiveId" clId="{D8E82283-6F0D-4504-9834-716ED47B6D6D}" dt="2022-12-30T13:42:02.370" v="117" actId="478"/>
          <ac:spMkLst>
            <pc:docMk/>
            <pc:sldMk cId="668984023" sldId="4386"/>
            <ac:spMk id="75" creationId="{E85EB6F8-496D-3C41-A361-6ABE5D9256C9}"/>
          </ac:spMkLst>
        </pc:spChg>
        <pc:spChg chg="del">
          <ac:chgData name="Ahmed Elgebaly" userId="7c2aa1c24b217aa5" providerId="LiveId" clId="{D8E82283-6F0D-4504-9834-716ED47B6D6D}" dt="2022-12-30T13:42:00.349" v="116" actId="478"/>
          <ac:spMkLst>
            <pc:docMk/>
            <pc:sldMk cId="668984023" sldId="4386"/>
            <ac:spMk id="76" creationId="{1EEC6BA0-65AB-9A49-ADC0-C22B25BA2987}"/>
          </ac:spMkLst>
        </pc:spChg>
        <pc:spChg chg="del">
          <ac:chgData name="Ahmed Elgebaly" userId="7c2aa1c24b217aa5" providerId="LiveId" clId="{D8E82283-6F0D-4504-9834-716ED47B6D6D}" dt="2022-12-30T13:42:16.484" v="118" actId="478"/>
          <ac:spMkLst>
            <pc:docMk/>
            <pc:sldMk cId="668984023" sldId="4386"/>
            <ac:spMk id="77" creationId="{588C3D49-08D0-8C49-8716-B6D46958EFBA}"/>
          </ac:spMkLst>
        </pc:spChg>
        <pc:spChg chg="del">
          <ac:chgData name="Ahmed Elgebaly" userId="7c2aa1c24b217aa5" providerId="LiveId" clId="{D8E82283-6F0D-4504-9834-716ED47B6D6D}" dt="2022-12-30T13:42:37.055" v="125" actId="478"/>
          <ac:spMkLst>
            <pc:docMk/>
            <pc:sldMk cId="668984023" sldId="4386"/>
            <ac:spMk id="79" creationId="{FDE3A810-0C09-7D40-9A95-E0550808B1E6}"/>
          </ac:spMkLst>
        </pc:spChg>
        <pc:spChg chg="del">
          <ac:chgData name="Ahmed Elgebaly" userId="7c2aa1c24b217aa5" providerId="LiveId" clId="{D8E82283-6F0D-4504-9834-716ED47B6D6D}" dt="2022-12-30T13:42:30.714" v="122" actId="478"/>
          <ac:spMkLst>
            <pc:docMk/>
            <pc:sldMk cId="668984023" sldId="4386"/>
            <ac:spMk id="80" creationId="{14CE5A55-AD87-4840-8622-D36F8A6B06AA}"/>
          </ac:spMkLst>
        </pc:spChg>
        <pc:spChg chg="del">
          <ac:chgData name="Ahmed Elgebaly" userId="7c2aa1c24b217aa5" providerId="LiveId" clId="{D8E82283-6F0D-4504-9834-716ED47B6D6D}" dt="2022-12-30T13:41:45.817" v="110" actId="478"/>
          <ac:spMkLst>
            <pc:docMk/>
            <pc:sldMk cId="668984023" sldId="4386"/>
            <ac:spMk id="81" creationId="{E8E00873-A768-D34A-A2D6-C9C098C9F57B}"/>
          </ac:spMkLst>
        </pc:spChg>
        <pc:spChg chg="mod">
          <ac:chgData name="Ahmed Elgebaly" userId="7c2aa1c24b217aa5" providerId="LiveId" clId="{D8E82283-6F0D-4504-9834-716ED47B6D6D}" dt="2022-12-30T13:45:03.583" v="152" actId="1076"/>
          <ac:spMkLst>
            <pc:docMk/>
            <pc:sldMk cId="668984023" sldId="4386"/>
            <ac:spMk id="82" creationId="{744DC0BC-6251-544B-947B-1055074093E2}"/>
          </ac:spMkLst>
        </pc:spChg>
        <pc:spChg chg="del">
          <ac:chgData name="Ahmed Elgebaly" userId="7c2aa1c24b217aa5" providerId="LiveId" clId="{D8E82283-6F0D-4504-9834-716ED47B6D6D}" dt="2022-12-30T13:42:32.458" v="123" actId="478"/>
          <ac:spMkLst>
            <pc:docMk/>
            <pc:sldMk cId="668984023" sldId="4386"/>
            <ac:spMk id="84" creationId="{2B1DF051-954F-8D49-B817-604E2651CE6F}"/>
          </ac:spMkLst>
        </pc:spChg>
        <pc:spChg chg="mod">
          <ac:chgData name="Ahmed Elgebaly" userId="7c2aa1c24b217aa5" providerId="LiveId" clId="{D8E82283-6F0D-4504-9834-716ED47B6D6D}" dt="2022-12-30T13:43:41.197" v="138"/>
          <ac:spMkLst>
            <pc:docMk/>
            <pc:sldMk cId="668984023" sldId="4386"/>
            <ac:spMk id="85" creationId="{2BF199DD-0EA1-E54D-9CDC-83B0EB4BA22B}"/>
          </ac:spMkLst>
        </pc:spChg>
        <pc:spChg chg="mod">
          <ac:chgData name="Ahmed Elgebaly" userId="7c2aa1c24b217aa5" providerId="LiveId" clId="{D8E82283-6F0D-4504-9834-716ED47B6D6D}" dt="2022-12-30T13:45:06.640" v="153" actId="1076"/>
          <ac:spMkLst>
            <pc:docMk/>
            <pc:sldMk cId="668984023" sldId="4386"/>
            <ac:spMk id="87" creationId="{B9172CB4-6393-8243-859D-63AFCA72125E}"/>
          </ac:spMkLst>
        </pc:spChg>
        <pc:spChg chg="mod">
          <ac:chgData name="Ahmed Elgebaly" userId="7c2aa1c24b217aa5" providerId="LiveId" clId="{D8E82283-6F0D-4504-9834-716ED47B6D6D}" dt="2022-12-30T13:44:54.737" v="150" actId="1076"/>
          <ac:spMkLst>
            <pc:docMk/>
            <pc:sldMk cId="668984023" sldId="4386"/>
            <ac:spMk id="88" creationId="{CA2B1689-165E-AE49-B740-B8C3481BDF2F}"/>
          </ac:spMkLst>
        </pc:spChg>
        <pc:spChg chg="del">
          <ac:chgData name="Ahmed Elgebaly" userId="7c2aa1c24b217aa5" providerId="LiveId" clId="{D8E82283-6F0D-4504-9834-716ED47B6D6D}" dt="2022-12-30T13:41:54.883" v="114" actId="478"/>
          <ac:spMkLst>
            <pc:docMk/>
            <pc:sldMk cId="668984023" sldId="4386"/>
            <ac:spMk id="111" creationId="{CF1965FA-5A1D-3846-B301-012735ADA845}"/>
          </ac:spMkLst>
        </pc:spChg>
        <pc:spChg chg="del">
          <ac:chgData name="Ahmed Elgebaly" userId="7c2aa1c24b217aa5" providerId="LiveId" clId="{D8E82283-6F0D-4504-9834-716ED47B6D6D}" dt="2022-12-30T13:42:35.019" v="124" actId="478"/>
          <ac:spMkLst>
            <pc:docMk/>
            <pc:sldMk cId="668984023" sldId="4386"/>
            <ac:spMk id="112" creationId="{2F431F76-48F3-AD44-83C3-BCDC3907816F}"/>
          </ac:spMkLst>
        </pc:spChg>
        <pc:spChg chg="del">
          <ac:chgData name="Ahmed Elgebaly" userId="7c2aa1c24b217aa5" providerId="LiveId" clId="{D8E82283-6F0D-4504-9834-716ED47B6D6D}" dt="2022-12-30T13:41:51.770" v="113" actId="478"/>
          <ac:spMkLst>
            <pc:docMk/>
            <pc:sldMk cId="668984023" sldId="4386"/>
            <ac:spMk id="113" creationId="{65E63650-6371-E64C-A3B7-40982A041DFC}"/>
          </ac:spMkLst>
        </pc:spChg>
        <pc:spChg chg="del">
          <ac:chgData name="Ahmed Elgebaly" userId="7c2aa1c24b217aa5" providerId="LiveId" clId="{D8E82283-6F0D-4504-9834-716ED47B6D6D}" dt="2022-12-30T13:42:38.831" v="126" actId="478"/>
          <ac:spMkLst>
            <pc:docMk/>
            <pc:sldMk cId="668984023" sldId="4386"/>
            <ac:spMk id="114" creationId="{3ECB0DEC-514D-1049-A4C0-F66DAD5C6226}"/>
          </ac:spMkLst>
        </pc:spChg>
        <pc:grpChg chg="mod">
          <ac:chgData name="Ahmed Elgebaly" userId="7c2aa1c24b217aa5" providerId="LiveId" clId="{D8E82283-6F0D-4504-9834-716ED47B6D6D}" dt="2022-12-30T13:44:05.832" v="142" actId="1076"/>
          <ac:grpSpMkLst>
            <pc:docMk/>
            <pc:sldMk cId="668984023" sldId="4386"/>
            <ac:grpSpMk id="68" creationId="{1A8D4248-349D-EF41-B6FE-C880FB6864A6}"/>
          </ac:grpSpMkLst>
        </pc:grpChg>
        <pc:grpChg chg="mod">
          <ac:chgData name="Ahmed Elgebaly" userId="7c2aa1c24b217aa5" providerId="LiveId" clId="{D8E82283-6F0D-4504-9834-716ED47B6D6D}" dt="2022-12-30T13:44:56.910" v="151" actId="1076"/>
          <ac:grpSpMkLst>
            <pc:docMk/>
            <pc:sldMk cId="668984023" sldId="4386"/>
            <ac:grpSpMk id="101" creationId="{4695EF2E-5AB8-6341-BCAB-05EEC495D6A6}"/>
          </ac:grpSpMkLst>
        </pc:grpChg>
        <pc:grpChg chg="mod">
          <ac:chgData name="Ahmed Elgebaly" userId="7c2aa1c24b217aa5" providerId="LiveId" clId="{D8E82283-6F0D-4504-9834-716ED47B6D6D}" dt="2022-12-30T13:44:46.156" v="149" actId="1076"/>
          <ac:grpSpMkLst>
            <pc:docMk/>
            <pc:sldMk cId="668984023" sldId="4386"/>
            <ac:grpSpMk id="110" creationId="{83594263-CCB9-454E-9288-7C1B39817249}"/>
          </ac:grpSpMkLst>
        </pc:grpChg>
        <pc:picChg chg="add mod">
          <ac:chgData name="Ahmed Elgebaly" userId="7c2aa1c24b217aa5" providerId="LiveId" clId="{D8E82283-6F0D-4504-9834-716ED47B6D6D}" dt="2022-12-30T13:45:16.910" v="155" actId="1076"/>
          <ac:picMkLst>
            <pc:docMk/>
            <pc:sldMk cId="668984023" sldId="4386"/>
            <ac:picMk id="2" creationId="{EA77C6C7-2AB7-CA31-A058-97A188BEB5D2}"/>
          </ac:picMkLst>
        </pc:picChg>
        <pc:picChg chg="del">
          <ac:chgData name="Ahmed Elgebaly" userId="7c2aa1c24b217aa5" providerId="LiveId" clId="{D8E82283-6F0D-4504-9834-716ED47B6D6D}" dt="2022-12-30T13:43:02.688" v="130" actId="478"/>
          <ac:picMkLst>
            <pc:docMk/>
            <pc:sldMk cId="668984023" sldId="4386"/>
            <ac:picMk id="100" creationId="{3CBD045A-831E-4F48-B8D6-7F3F0F86B55B}"/>
          </ac:picMkLst>
        </pc:picChg>
      </pc:sldChg>
      <pc:sldChg chg="addSp delSp modSp add mod">
        <pc:chgData name="Ahmed Elgebaly" userId="7c2aa1c24b217aa5" providerId="LiveId" clId="{D8E82283-6F0D-4504-9834-716ED47B6D6D}" dt="2022-12-30T14:23:30.784" v="633" actId="1076"/>
        <pc:sldMkLst>
          <pc:docMk/>
          <pc:sldMk cId="1246770308" sldId="4387"/>
        </pc:sldMkLst>
        <pc:spChg chg="mod">
          <ac:chgData name="Ahmed Elgebaly" userId="7c2aa1c24b217aa5" providerId="LiveId" clId="{D8E82283-6F0D-4504-9834-716ED47B6D6D}" dt="2022-12-30T13:56:58.180" v="304" actId="14100"/>
          <ac:spMkLst>
            <pc:docMk/>
            <pc:sldMk cId="1246770308" sldId="4387"/>
            <ac:spMk id="2" creationId="{00000000-0000-0000-0000-000000000000}"/>
          </ac:spMkLst>
        </pc:spChg>
        <pc:spChg chg="del mod">
          <ac:chgData name="Ahmed Elgebaly" userId="7c2aa1c24b217aa5" providerId="LiveId" clId="{D8E82283-6F0D-4504-9834-716ED47B6D6D}" dt="2022-12-30T14:05:50.779" v="344" actId="478"/>
          <ac:spMkLst>
            <pc:docMk/>
            <pc:sldMk cId="1246770308" sldId="4387"/>
            <ac:spMk id="4" creationId="{00000000-0000-0000-0000-000000000000}"/>
          </ac:spMkLst>
        </pc:spChg>
        <pc:spChg chg="mod">
          <ac:chgData name="Ahmed Elgebaly" userId="7c2aa1c24b217aa5" providerId="LiveId" clId="{D8E82283-6F0D-4504-9834-716ED47B6D6D}" dt="2022-12-30T14:05:29.820" v="339" actId="1076"/>
          <ac:spMkLst>
            <pc:docMk/>
            <pc:sldMk cId="1246770308" sldId="4387"/>
            <ac:spMk id="5" creationId="{00000000-0000-0000-0000-000000000000}"/>
          </ac:spMkLst>
        </pc:spChg>
        <pc:spChg chg="mod">
          <ac:chgData name="Ahmed Elgebaly" userId="7c2aa1c24b217aa5" providerId="LiveId" clId="{D8E82283-6F0D-4504-9834-716ED47B6D6D}" dt="2022-12-30T14:13:45.454" v="580" actId="20577"/>
          <ac:spMkLst>
            <pc:docMk/>
            <pc:sldMk cId="1246770308" sldId="4387"/>
            <ac:spMk id="8" creationId="{00000000-0000-0000-0000-000000000000}"/>
          </ac:spMkLst>
        </pc:spChg>
        <pc:spChg chg="del mod">
          <ac:chgData name="Ahmed Elgebaly" userId="7c2aa1c24b217aa5" providerId="LiveId" clId="{D8E82283-6F0D-4504-9834-716ED47B6D6D}" dt="2022-12-30T14:09:41.906" v="423" actId="478"/>
          <ac:spMkLst>
            <pc:docMk/>
            <pc:sldMk cId="1246770308" sldId="4387"/>
            <ac:spMk id="9" creationId="{00000000-0000-0000-0000-000000000000}"/>
          </ac:spMkLst>
        </pc:spChg>
        <pc:spChg chg="del mod">
          <ac:chgData name="Ahmed Elgebaly" userId="7c2aa1c24b217aa5" providerId="LiveId" clId="{D8E82283-6F0D-4504-9834-716ED47B6D6D}" dt="2022-12-30T14:09:46.376" v="425" actId="478"/>
          <ac:spMkLst>
            <pc:docMk/>
            <pc:sldMk cId="1246770308" sldId="4387"/>
            <ac:spMk id="10" creationId="{00000000-0000-0000-0000-000000000000}"/>
          </ac:spMkLst>
        </pc:spChg>
        <pc:spChg chg="del">
          <ac:chgData name="Ahmed Elgebaly" userId="7c2aa1c24b217aa5" providerId="LiveId" clId="{D8E82283-6F0D-4504-9834-716ED47B6D6D}" dt="2022-12-30T14:04:33.280" v="327" actId="478"/>
          <ac:spMkLst>
            <pc:docMk/>
            <pc:sldMk cId="1246770308" sldId="4387"/>
            <ac:spMk id="11" creationId="{00000000-0000-0000-0000-000000000000}"/>
          </ac:spMkLst>
        </pc:spChg>
        <pc:spChg chg="del topLvl">
          <ac:chgData name="Ahmed Elgebaly" userId="7c2aa1c24b217aa5" providerId="LiveId" clId="{D8E82283-6F0D-4504-9834-716ED47B6D6D}" dt="2022-12-30T14:03:14.245" v="305" actId="478"/>
          <ac:spMkLst>
            <pc:docMk/>
            <pc:sldMk cId="1246770308" sldId="4387"/>
            <ac:spMk id="13" creationId="{00000000-0000-0000-0000-000000000000}"/>
          </ac:spMkLst>
        </pc:spChg>
        <pc:spChg chg="mod topLvl">
          <ac:chgData name="Ahmed Elgebaly" userId="7c2aa1c24b217aa5" providerId="LiveId" clId="{D8E82283-6F0D-4504-9834-716ED47B6D6D}" dt="2022-12-30T14:09:51.093" v="426" actId="1076"/>
          <ac:spMkLst>
            <pc:docMk/>
            <pc:sldMk cId="1246770308" sldId="4387"/>
            <ac:spMk id="14" creationId="{00000000-0000-0000-0000-000000000000}"/>
          </ac:spMkLst>
        </pc:spChg>
        <pc:spChg chg="mod">
          <ac:chgData name="Ahmed Elgebaly" userId="7c2aa1c24b217aa5" providerId="LiveId" clId="{D8E82283-6F0D-4504-9834-716ED47B6D6D}" dt="2022-12-30T14:20:47.453" v="628" actId="2711"/>
          <ac:spMkLst>
            <pc:docMk/>
            <pc:sldMk cId="1246770308" sldId="4387"/>
            <ac:spMk id="25" creationId="{00000000-0000-0000-0000-000000000000}"/>
          </ac:spMkLst>
        </pc:spChg>
        <pc:spChg chg="add del topLvl">
          <ac:chgData name="Ahmed Elgebaly" userId="7c2aa1c24b217aa5" providerId="LiveId" clId="{D8E82283-6F0D-4504-9834-716ED47B6D6D}" dt="2022-12-30T14:04:25.515" v="324" actId="478"/>
          <ac:spMkLst>
            <pc:docMk/>
            <pc:sldMk cId="1246770308" sldId="4387"/>
            <ac:spMk id="27" creationId="{00000000-0000-0000-0000-000000000000}"/>
          </ac:spMkLst>
        </pc:spChg>
        <pc:spChg chg="del">
          <ac:chgData name="Ahmed Elgebaly" userId="7c2aa1c24b217aa5" providerId="LiveId" clId="{D8E82283-6F0D-4504-9834-716ED47B6D6D}" dt="2022-12-30T14:03:25.998" v="308" actId="478"/>
          <ac:spMkLst>
            <pc:docMk/>
            <pc:sldMk cId="1246770308" sldId="4387"/>
            <ac:spMk id="28" creationId="{00000000-0000-0000-0000-000000000000}"/>
          </ac:spMkLst>
        </pc:spChg>
        <pc:spChg chg="add del mod topLvl">
          <ac:chgData name="Ahmed Elgebaly" userId="7c2aa1c24b217aa5" providerId="LiveId" clId="{D8E82283-6F0D-4504-9834-716ED47B6D6D}" dt="2022-12-30T14:05:54.374" v="346" actId="478"/>
          <ac:spMkLst>
            <pc:docMk/>
            <pc:sldMk cId="1246770308" sldId="4387"/>
            <ac:spMk id="29" creationId="{00000000-0000-0000-0000-000000000000}"/>
          </ac:spMkLst>
        </pc:spChg>
        <pc:spChg chg="del">
          <ac:chgData name="Ahmed Elgebaly" userId="7c2aa1c24b217aa5" providerId="LiveId" clId="{D8E82283-6F0D-4504-9834-716ED47B6D6D}" dt="2022-12-30T14:03:19.066" v="306" actId="478"/>
          <ac:spMkLst>
            <pc:docMk/>
            <pc:sldMk cId="1246770308" sldId="4387"/>
            <ac:spMk id="30" creationId="{00000000-0000-0000-0000-000000000000}"/>
          </ac:spMkLst>
        </pc:spChg>
        <pc:spChg chg="del">
          <ac:chgData name="Ahmed Elgebaly" userId="7c2aa1c24b217aa5" providerId="LiveId" clId="{D8E82283-6F0D-4504-9834-716ED47B6D6D}" dt="2022-12-30T14:03:21.749" v="307" actId="478"/>
          <ac:spMkLst>
            <pc:docMk/>
            <pc:sldMk cId="1246770308" sldId="4387"/>
            <ac:spMk id="31" creationId="{00000000-0000-0000-0000-000000000000}"/>
          </ac:spMkLst>
        </pc:spChg>
        <pc:spChg chg="del">
          <ac:chgData name="Ahmed Elgebaly" userId="7c2aa1c24b217aa5" providerId="LiveId" clId="{D8E82283-6F0D-4504-9834-716ED47B6D6D}" dt="2022-12-30T14:03:28.299" v="309" actId="478"/>
          <ac:spMkLst>
            <pc:docMk/>
            <pc:sldMk cId="1246770308" sldId="4387"/>
            <ac:spMk id="32" creationId="{00000000-0000-0000-0000-000000000000}"/>
          </ac:spMkLst>
        </pc:spChg>
        <pc:spChg chg="del">
          <ac:chgData name="Ahmed Elgebaly" userId="7c2aa1c24b217aa5" providerId="LiveId" clId="{D8E82283-6F0D-4504-9834-716ED47B6D6D}" dt="2022-12-30T14:03:32.181" v="310" actId="478"/>
          <ac:spMkLst>
            <pc:docMk/>
            <pc:sldMk cId="1246770308" sldId="4387"/>
            <ac:spMk id="33" creationId="{00000000-0000-0000-0000-000000000000}"/>
          </ac:spMkLst>
        </pc:spChg>
        <pc:spChg chg="del">
          <ac:chgData name="Ahmed Elgebaly" userId="7c2aa1c24b217aa5" providerId="LiveId" clId="{D8E82283-6F0D-4504-9834-716ED47B6D6D}" dt="2022-12-30T14:03:40.721" v="313" actId="478"/>
          <ac:spMkLst>
            <pc:docMk/>
            <pc:sldMk cId="1246770308" sldId="4387"/>
            <ac:spMk id="34" creationId="{00000000-0000-0000-0000-000000000000}"/>
          </ac:spMkLst>
        </pc:spChg>
        <pc:spChg chg="del">
          <ac:chgData name="Ahmed Elgebaly" userId="7c2aa1c24b217aa5" providerId="LiveId" clId="{D8E82283-6F0D-4504-9834-716ED47B6D6D}" dt="2022-12-30T14:03:43.997" v="314" actId="478"/>
          <ac:spMkLst>
            <pc:docMk/>
            <pc:sldMk cId="1246770308" sldId="4387"/>
            <ac:spMk id="35" creationId="{00000000-0000-0000-0000-000000000000}"/>
          </ac:spMkLst>
        </pc:spChg>
        <pc:spChg chg="del">
          <ac:chgData name="Ahmed Elgebaly" userId="7c2aa1c24b217aa5" providerId="LiveId" clId="{D8E82283-6F0D-4504-9834-716ED47B6D6D}" dt="2022-12-30T14:03:51.296" v="317" actId="478"/>
          <ac:spMkLst>
            <pc:docMk/>
            <pc:sldMk cId="1246770308" sldId="4387"/>
            <ac:spMk id="36" creationId="{00000000-0000-0000-0000-000000000000}"/>
          </ac:spMkLst>
        </pc:spChg>
        <pc:spChg chg="del">
          <ac:chgData name="Ahmed Elgebaly" userId="7c2aa1c24b217aa5" providerId="LiveId" clId="{D8E82283-6F0D-4504-9834-716ED47B6D6D}" dt="2022-12-30T14:03:46.532" v="315" actId="478"/>
          <ac:spMkLst>
            <pc:docMk/>
            <pc:sldMk cId="1246770308" sldId="4387"/>
            <ac:spMk id="37" creationId="{00000000-0000-0000-0000-000000000000}"/>
          </ac:spMkLst>
        </pc:spChg>
        <pc:spChg chg="del">
          <ac:chgData name="Ahmed Elgebaly" userId="7c2aa1c24b217aa5" providerId="LiveId" clId="{D8E82283-6F0D-4504-9834-716ED47B6D6D}" dt="2022-12-30T14:03:53.016" v="318" actId="478"/>
          <ac:spMkLst>
            <pc:docMk/>
            <pc:sldMk cId="1246770308" sldId="4387"/>
            <ac:spMk id="38" creationId="{00000000-0000-0000-0000-000000000000}"/>
          </ac:spMkLst>
        </pc:spChg>
        <pc:spChg chg="del">
          <ac:chgData name="Ahmed Elgebaly" userId="7c2aa1c24b217aa5" providerId="LiveId" clId="{D8E82283-6F0D-4504-9834-716ED47B6D6D}" dt="2022-12-30T14:03:48.811" v="316" actId="478"/>
          <ac:spMkLst>
            <pc:docMk/>
            <pc:sldMk cId="1246770308" sldId="4387"/>
            <ac:spMk id="39" creationId="{00000000-0000-0000-0000-000000000000}"/>
          </ac:spMkLst>
        </pc:spChg>
        <pc:spChg chg="mod">
          <ac:chgData name="Ahmed Elgebaly" userId="7c2aa1c24b217aa5" providerId="LiveId" clId="{D8E82283-6F0D-4504-9834-716ED47B6D6D}" dt="2022-12-30T14:17:03.532" v="594" actId="1076"/>
          <ac:spMkLst>
            <pc:docMk/>
            <pc:sldMk cId="1246770308" sldId="4387"/>
            <ac:spMk id="43" creationId="{3147269F-2496-E19A-A041-AD8E75A4F682}"/>
          </ac:spMkLst>
        </pc:spChg>
        <pc:spChg chg="mod">
          <ac:chgData name="Ahmed Elgebaly" userId="7c2aa1c24b217aa5" providerId="LiveId" clId="{D8E82283-6F0D-4504-9834-716ED47B6D6D}" dt="2022-12-30T14:16:04.030" v="581"/>
          <ac:spMkLst>
            <pc:docMk/>
            <pc:sldMk cId="1246770308" sldId="4387"/>
            <ac:spMk id="45" creationId="{7C4201BB-E5D9-B98E-6DD3-94FB04F75628}"/>
          </ac:spMkLst>
        </pc:spChg>
        <pc:spChg chg="mod">
          <ac:chgData name="Ahmed Elgebaly" userId="7c2aa1c24b217aa5" providerId="LiveId" clId="{D8E82283-6F0D-4504-9834-716ED47B6D6D}" dt="2022-12-30T14:17:28.319" v="599" actId="14100"/>
          <ac:spMkLst>
            <pc:docMk/>
            <pc:sldMk cId="1246770308" sldId="4387"/>
            <ac:spMk id="47" creationId="{F38BFA35-5F15-3F31-719C-88A6337C1482}"/>
          </ac:spMkLst>
        </pc:spChg>
        <pc:spChg chg="mod">
          <ac:chgData name="Ahmed Elgebaly" userId="7c2aa1c24b217aa5" providerId="LiveId" clId="{D8E82283-6F0D-4504-9834-716ED47B6D6D}" dt="2022-12-30T14:23:19.354" v="630" actId="1076"/>
          <ac:spMkLst>
            <pc:docMk/>
            <pc:sldMk cId="1246770308" sldId="4387"/>
            <ac:spMk id="48" creationId="{653402ED-7628-6E72-4152-527DA993FAF7}"/>
          </ac:spMkLst>
        </pc:spChg>
        <pc:spChg chg="mod">
          <ac:chgData name="Ahmed Elgebaly" userId="7c2aa1c24b217aa5" providerId="LiveId" clId="{D8E82283-6F0D-4504-9834-716ED47B6D6D}" dt="2022-12-30T14:16:04.030" v="581"/>
          <ac:spMkLst>
            <pc:docMk/>
            <pc:sldMk cId="1246770308" sldId="4387"/>
            <ac:spMk id="49" creationId="{15490090-9E6F-03DA-88DB-14F0F544E740}"/>
          </ac:spMkLst>
        </pc:spChg>
        <pc:spChg chg="mod">
          <ac:chgData name="Ahmed Elgebaly" userId="7c2aa1c24b217aa5" providerId="LiveId" clId="{D8E82283-6F0D-4504-9834-716ED47B6D6D}" dt="2022-12-30T14:16:04.030" v="581"/>
          <ac:spMkLst>
            <pc:docMk/>
            <pc:sldMk cId="1246770308" sldId="4387"/>
            <ac:spMk id="51" creationId="{AAFE86CA-DD6F-0B8A-59AA-B1ED464D2928}"/>
          </ac:spMkLst>
        </pc:spChg>
        <pc:spChg chg="mod">
          <ac:chgData name="Ahmed Elgebaly" userId="7c2aa1c24b217aa5" providerId="LiveId" clId="{D8E82283-6F0D-4504-9834-716ED47B6D6D}" dt="2022-12-30T14:17:47.720" v="603" actId="1076"/>
          <ac:spMkLst>
            <pc:docMk/>
            <pc:sldMk cId="1246770308" sldId="4387"/>
            <ac:spMk id="52" creationId="{E56917E7-0C82-D963-A9EF-86CD76C2CA1B}"/>
          </ac:spMkLst>
        </pc:spChg>
        <pc:spChg chg="mod">
          <ac:chgData name="Ahmed Elgebaly" userId="7c2aa1c24b217aa5" providerId="LiveId" clId="{D8E82283-6F0D-4504-9834-716ED47B6D6D}" dt="2022-12-30T14:23:16.071" v="629" actId="1076"/>
          <ac:spMkLst>
            <pc:docMk/>
            <pc:sldMk cId="1246770308" sldId="4387"/>
            <ac:spMk id="53" creationId="{F418236D-F023-BD3E-186D-77A8CE832D12}"/>
          </ac:spMkLst>
        </pc:spChg>
        <pc:spChg chg="mod">
          <ac:chgData name="Ahmed Elgebaly" userId="7c2aa1c24b217aa5" providerId="LiveId" clId="{D8E82283-6F0D-4504-9834-716ED47B6D6D}" dt="2022-12-30T14:20:10.289" v="625" actId="207"/>
          <ac:spMkLst>
            <pc:docMk/>
            <pc:sldMk cId="1246770308" sldId="4387"/>
            <ac:spMk id="54" creationId="{209292A8-0713-2D22-66BC-01CF70FD0D67}"/>
          </ac:spMkLst>
        </pc:spChg>
        <pc:spChg chg="mod">
          <ac:chgData name="Ahmed Elgebaly" userId="7c2aa1c24b217aa5" providerId="LiveId" clId="{D8E82283-6F0D-4504-9834-716ED47B6D6D}" dt="2022-12-30T14:20:20.474" v="626" actId="207"/>
          <ac:spMkLst>
            <pc:docMk/>
            <pc:sldMk cId="1246770308" sldId="4387"/>
            <ac:spMk id="56" creationId="{2C785E67-6119-E529-D563-CB679F0A773E}"/>
          </ac:spMkLst>
        </pc:spChg>
        <pc:spChg chg="mod">
          <ac:chgData name="Ahmed Elgebaly" userId="7c2aa1c24b217aa5" providerId="LiveId" clId="{D8E82283-6F0D-4504-9834-716ED47B6D6D}" dt="2022-12-30T14:17:52.888" v="604" actId="1076"/>
          <ac:spMkLst>
            <pc:docMk/>
            <pc:sldMk cId="1246770308" sldId="4387"/>
            <ac:spMk id="57" creationId="{2113090B-824D-9832-FFD1-C47DF50C3E93}"/>
          </ac:spMkLst>
        </pc:spChg>
        <pc:spChg chg="mod">
          <ac:chgData name="Ahmed Elgebaly" userId="7c2aa1c24b217aa5" providerId="LiveId" clId="{D8E82283-6F0D-4504-9834-716ED47B6D6D}" dt="2022-12-30T14:23:22.931" v="631" actId="1076"/>
          <ac:spMkLst>
            <pc:docMk/>
            <pc:sldMk cId="1246770308" sldId="4387"/>
            <ac:spMk id="58" creationId="{88CB7065-52E8-37D8-12E0-DD670943C01F}"/>
          </ac:spMkLst>
        </pc:spChg>
        <pc:spChg chg="mod">
          <ac:chgData name="Ahmed Elgebaly" userId="7c2aa1c24b217aa5" providerId="LiveId" clId="{D8E82283-6F0D-4504-9834-716ED47B6D6D}" dt="2022-12-30T14:16:04.030" v="581"/>
          <ac:spMkLst>
            <pc:docMk/>
            <pc:sldMk cId="1246770308" sldId="4387"/>
            <ac:spMk id="59" creationId="{8984EB95-95D5-A0DF-C50A-D14B06324D5C}"/>
          </ac:spMkLst>
        </pc:spChg>
        <pc:spChg chg="mod">
          <ac:chgData name="Ahmed Elgebaly" userId="7c2aa1c24b217aa5" providerId="LiveId" clId="{D8E82283-6F0D-4504-9834-716ED47B6D6D}" dt="2022-12-30T14:16:04.030" v="581"/>
          <ac:spMkLst>
            <pc:docMk/>
            <pc:sldMk cId="1246770308" sldId="4387"/>
            <ac:spMk id="61" creationId="{485891FF-6DCC-15B1-083A-93980685154A}"/>
          </ac:spMkLst>
        </pc:spChg>
        <pc:spChg chg="mod">
          <ac:chgData name="Ahmed Elgebaly" userId="7c2aa1c24b217aa5" providerId="LiveId" clId="{D8E82283-6F0D-4504-9834-716ED47B6D6D}" dt="2022-12-30T14:18:02.366" v="605" actId="1076"/>
          <ac:spMkLst>
            <pc:docMk/>
            <pc:sldMk cId="1246770308" sldId="4387"/>
            <ac:spMk id="62" creationId="{0391D51A-BFC3-16CC-09A0-A20BF0F1736B}"/>
          </ac:spMkLst>
        </pc:spChg>
        <pc:spChg chg="mod">
          <ac:chgData name="Ahmed Elgebaly" userId="7c2aa1c24b217aa5" providerId="LiveId" clId="{D8E82283-6F0D-4504-9834-716ED47B6D6D}" dt="2022-12-30T14:23:25.555" v="632" actId="1076"/>
          <ac:spMkLst>
            <pc:docMk/>
            <pc:sldMk cId="1246770308" sldId="4387"/>
            <ac:spMk id="63" creationId="{EDAA8D40-7902-CF80-17EA-72F77C61155A}"/>
          </ac:spMkLst>
        </pc:spChg>
        <pc:spChg chg="mod">
          <ac:chgData name="Ahmed Elgebaly" userId="7c2aa1c24b217aa5" providerId="LiveId" clId="{D8E82283-6F0D-4504-9834-716ED47B6D6D}" dt="2022-12-30T14:16:04.030" v="581"/>
          <ac:spMkLst>
            <pc:docMk/>
            <pc:sldMk cId="1246770308" sldId="4387"/>
            <ac:spMk id="64" creationId="{F274945B-0E34-FD81-883E-AF355C0AE54A}"/>
          </ac:spMkLst>
        </pc:spChg>
        <pc:spChg chg="mod">
          <ac:chgData name="Ahmed Elgebaly" userId="7c2aa1c24b217aa5" providerId="LiveId" clId="{D8E82283-6F0D-4504-9834-716ED47B6D6D}" dt="2022-12-30T14:16:04.030" v="581"/>
          <ac:spMkLst>
            <pc:docMk/>
            <pc:sldMk cId="1246770308" sldId="4387"/>
            <ac:spMk id="66" creationId="{C660B426-F835-147D-1149-D8773B9222EF}"/>
          </ac:spMkLst>
        </pc:spChg>
        <pc:spChg chg="mod">
          <ac:chgData name="Ahmed Elgebaly" userId="7c2aa1c24b217aa5" providerId="LiveId" clId="{D8E82283-6F0D-4504-9834-716ED47B6D6D}" dt="2022-12-30T14:18:09.452" v="606" actId="1076"/>
          <ac:spMkLst>
            <pc:docMk/>
            <pc:sldMk cId="1246770308" sldId="4387"/>
            <ac:spMk id="67" creationId="{696A7B9C-022F-49F6-7FC9-397D46204D00}"/>
          </ac:spMkLst>
        </pc:spChg>
        <pc:spChg chg="mod">
          <ac:chgData name="Ahmed Elgebaly" userId="7c2aa1c24b217aa5" providerId="LiveId" clId="{D8E82283-6F0D-4504-9834-716ED47B6D6D}" dt="2022-12-30T14:23:30.784" v="633" actId="1076"/>
          <ac:spMkLst>
            <pc:docMk/>
            <pc:sldMk cId="1246770308" sldId="4387"/>
            <ac:spMk id="68" creationId="{BAD3C4E0-76C0-ABD1-C957-5882BA288751}"/>
          </ac:spMkLst>
        </pc:spChg>
        <pc:spChg chg="mod">
          <ac:chgData name="Ahmed Elgebaly" userId="7c2aa1c24b217aa5" providerId="LiveId" clId="{D8E82283-6F0D-4504-9834-716ED47B6D6D}" dt="2022-12-30T14:17:37.980" v="602" actId="1076"/>
          <ac:spMkLst>
            <pc:docMk/>
            <pc:sldMk cId="1246770308" sldId="4387"/>
            <ac:spMk id="69" creationId="{7CB4D6BC-39E1-C630-50EF-1B4991D73A60}"/>
          </ac:spMkLst>
        </pc:spChg>
        <pc:spChg chg="mod">
          <ac:chgData name="Ahmed Elgebaly" userId="7c2aa1c24b217aa5" providerId="LiveId" clId="{D8E82283-6F0D-4504-9834-716ED47B6D6D}" dt="2022-12-30T14:16:04.030" v="581"/>
          <ac:spMkLst>
            <pc:docMk/>
            <pc:sldMk cId="1246770308" sldId="4387"/>
            <ac:spMk id="70" creationId="{5142B8BA-3EBA-F123-A604-003A4F355670}"/>
          </ac:spMkLst>
        </pc:spChg>
        <pc:spChg chg="mod">
          <ac:chgData name="Ahmed Elgebaly" userId="7c2aa1c24b217aa5" providerId="LiveId" clId="{D8E82283-6F0D-4504-9834-716ED47B6D6D}" dt="2022-12-30T14:16:04.030" v="581"/>
          <ac:spMkLst>
            <pc:docMk/>
            <pc:sldMk cId="1246770308" sldId="4387"/>
            <ac:spMk id="71" creationId="{358973F6-DA9B-2703-344F-3F74CC69CE28}"/>
          </ac:spMkLst>
        </pc:spChg>
        <pc:spChg chg="mod">
          <ac:chgData name="Ahmed Elgebaly" userId="7c2aa1c24b217aa5" providerId="LiveId" clId="{D8E82283-6F0D-4504-9834-716ED47B6D6D}" dt="2022-12-30T14:16:04.030" v="581"/>
          <ac:spMkLst>
            <pc:docMk/>
            <pc:sldMk cId="1246770308" sldId="4387"/>
            <ac:spMk id="72" creationId="{642327D4-EE9F-78E9-C07A-163FDEA1F845}"/>
          </ac:spMkLst>
        </pc:spChg>
        <pc:spChg chg="mod">
          <ac:chgData name="Ahmed Elgebaly" userId="7c2aa1c24b217aa5" providerId="LiveId" clId="{D8E82283-6F0D-4504-9834-716ED47B6D6D}" dt="2022-12-30T14:16:04.030" v="581"/>
          <ac:spMkLst>
            <pc:docMk/>
            <pc:sldMk cId="1246770308" sldId="4387"/>
            <ac:spMk id="73" creationId="{28177C18-DF65-F703-AFCB-4F8EC90122E2}"/>
          </ac:spMkLst>
        </pc:spChg>
        <pc:spChg chg="mod">
          <ac:chgData name="Ahmed Elgebaly" userId="7c2aa1c24b217aa5" providerId="LiveId" clId="{D8E82283-6F0D-4504-9834-716ED47B6D6D}" dt="2022-12-30T14:16:04.030" v="581"/>
          <ac:spMkLst>
            <pc:docMk/>
            <pc:sldMk cId="1246770308" sldId="4387"/>
            <ac:spMk id="74" creationId="{C3D967AB-E6B6-5349-7D82-A1AFCD8B2B39}"/>
          </ac:spMkLst>
        </pc:spChg>
        <pc:spChg chg="mod">
          <ac:chgData name="Ahmed Elgebaly" userId="7c2aa1c24b217aa5" providerId="LiveId" clId="{D8E82283-6F0D-4504-9834-716ED47B6D6D}" dt="2022-12-30T14:16:04.030" v="581"/>
          <ac:spMkLst>
            <pc:docMk/>
            <pc:sldMk cId="1246770308" sldId="4387"/>
            <ac:spMk id="75" creationId="{36DFF1FE-9BB8-7BDD-D734-31F183C435E6}"/>
          </ac:spMkLst>
        </pc:spChg>
        <pc:spChg chg="mod">
          <ac:chgData name="Ahmed Elgebaly" userId="7c2aa1c24b217aa5" providerId="LiveId" clId="{D8E82283-6F0D-4504-9834-716ED47B6D6D}" dt="2022-12-30T14:16:04.030" v="581"/>
          <ac:spMkLst>
            <pc:docMk/>
            <pc:sldMk cId="1246770308" sldId="4387"/>
            <ac:spMk id="76" creationId="{502ABE6D-FC1C-A46C-537A-BC688C4152FD}"/>
          </ac:spMkLst>
        </pc:spChg>
        <pc:spChg chg="mod">
          <ac:chgData name="Ahmed Elgebaly" userId="7c2aa1c24b217aa5" providerId="LiveId" clId="{D8E82283-6F0D-4504-9834-716ED47B6D6D}" dt="2022-12-30T14:16:04.030" v="581"/>
          <ac:spMkLst>
            <pc:docMk/>
            <pc:sldMk cId="1246770308" sldId="4387"/>
            <ac:spMk id="77" creationId="{848FF31A-7B93-000F-FF79-AF6C7D989FF9}"/>
          </ac:spMkLst>
        </pc:spChg>
        <pc:spChg chg="mod">
          <ac:chgData name="Ahmed Elgebaly" userId="7c2aa1c24b217aa5" providerId="LiveId" clId="{D8E82283-6F0D-4504-9834-716ED47B6D6D}" dt="2022-12-30T14:16:04.030" v="581"/>
          <ac:spMkLst>
            <pc:docMk/>
            <pc:sldMk cId="1246770308" sldId="4387"/>
            <ac:spMk id="78" creationId="{5B7DE76D-4AAB-A768-073D-27DD65B1D558}"/>
          </ac:spMkLst>
        </pc:spChg>
        <pc:grpChg chg="del mod">
          <ac:chgData name="Ahmed Elgebaly" userId="7c2aa1c24b217aa5" providerId="LiveId" clId="{D8E82283-6F0D-4504-9834-716ED47B6D6D}" dt="2022-12-30T14:05:52.463" v="345" actId="478"/>
          <ac:grpSpMkLst>
            <pc:docMk/>
            <pc:sldMk cId="1246770308" sldId="4387"/>
            <ac:grpSpMk id="3" creationId="{00000000-0000-0000-0000-000000000000}"/>
          </ac:grpSpMkLst>
        </pc:grpChg>
        <pc:grpChg chg="del">
          <ac:chgData name="Ahmed Elgebaly" userId="7c2aa1c24b217aa5" providerId="LiveId" clId="{D8E82283-6F0D-4504-9834-716ED47B6D6D}" dt="2022-12-30T14:03:14.245" v="305" actId="478"/>
          <ac:grpSpMkLst>
            <pc:docMk/>
            <pc:sldMk cId="1246770308" sldId="4387"/>
            <ac:grpSpMk id="12" creationId="{00000000-0000-0000-0000-000000000000}"/>
          </ac:grpSpMkLst>
        </pc:grpChg>
        <pc:grpChg chg="del mod">
          <ac:chgData name="Ahmed Elgebaly" userId="7c2aa1c24b217aa5" providerId="LiveId" clId="{D8E82283-6F0D-4504-9834-716ED47B6D6D}" dt="2022-12-30T14:06:29.149" v="352" actId="478"/>
          <ac:grpSpMkLst>
            <pc:docMk/>
            <pc:sldMk cId="1246770308" sldId="4387"/>
            <ac:grpSpMk id="15" creationId="{00000000-0000-0000-0000-000000000000}"/>
          </ac:grpSpMkLst>
        </pc:grpChg>
        <pc:grpChg chg="del mod">
          <ac:chgData name="Ahmed Elgebaly" userId="7c2aa1c24b217aa5" providerId="LiveId" clId="{D8E82283-6F0D-4504-9834-716ED47B6D6D}" dt="2022-12-30T14:09:43.893" v="424" actId="478"/>
          <ac:grpSpMkLst>
            <pc:docMk/>
            <pc:sldMk cId="1246770308" sldId="4387"/>
            <ac:grpSpMk id="19" creationId="{00000000-0000-0000-0000-000000000000}"/>
          </ac:grpSpMkLst>
        </pc:grpChg>
        <pc:grpChg chg="del">
          <ac:chgData name="Ahmed Elgebaly" userId="7c2aa1c24b217aa5" providerId="LiveId" clId="{D8E82283-6F0D-4504-9834-716ED47B6D6D}" dt="2022-12-30T14:04:35.348" v="328" actId="478"/>
          <ac:grpSpMkLst>
            <pc:docMk/>
            <pc:sldMk cId="1246770308" sldId="4387"/>
            <ac:grpSpMk id="22" creationId="{00000000-0000-0000-0000-000000000000}"/>
          </ac:grpSpMkLst>
        </pc:grpChg>
        <pc:grpChg chg="add del">
          <ac:chgData name="Ahmed Elgebaly" userId="7c2aa1c24b217aa5" providerId="LiveId" clId="{D8E82283-6F0D-4504-9834-716ED47B6D6D}" dt="2022-12-30T14:04:25.515" v="324" actId="478"/>
          <ac:grpSpMkLst>
            <pc:docMk/>
            <pc:sldMk cId="1246770308" sldId="4387"/>
            <ac:grpSpMk id="26" creationId="{00000000-0000-0000-0000-000000000000}"/>
          </ac:grpSpMkLst>
        </pc:grpChg>
        <pc:grpChg chg="add mod">
          <ac:chgData name="Ahmed Elgebaly" userId="7c2aa1c24b217aa5" providerId="LiveId" clId="{D8E82283-6F0D-4504-9834-716ED47B6D6D}" dt="2022-12-30T14:19:47.886" v="624" actId="1076"/>
          <ac:grpSpMkLst>
            <pc:docMk/>
            <pc:sldMk cId="1246770308" sldId="4387"/>
            <ac:grpSpMk id="42" creationId="{23DF9342-72D7-0A86-1AF6-E0636C88462E}"/>
          </ac:grpSpMkLst>
        </pc:grpChg>
        <pc:grpChg chg="mod">
          <ac:chgData name="Ahmed Elgebaly" userId="7c2aa1c24b217aa5" providerId="LiveId" clId="{D8E82283-6F0D-4504-9834-716ED47B6D6D}" dt="2022-12-30T14:16:04.030" v="581"/>
          <ac:grpSpMkLst>
            <pc:docMk/>
            <pc:sldMk cId="1246770308" sldId="4387"/>
            <ac:grpSpMk id="44" creationId="{7C0E1454-869D-CD30-FEDB-14318E392C41}"/>
          </ac:grpSpMkLst>
        </pc:grpChg>
        <pc:picChg chg="mod">
          <ac:chgData name="Ahmed Elgebaly" userId="7c2aa1c24b217aa5" providerId="LiveId" clId="{D8E82283-6F0D-4504-9834-716ED47B6D6D}" dt="2022-12-30T14:05:47.070" v="343" actId="1076"/>
          <ac:picMkLst>
            <pc:docMk/>
            <pc:sldMk cId="1246770308" sldId="4387"/>
            <ac:picMk id="7" creationId="{00000000-0000-0000-0000-000000000000}"/>
          </ac:picMkLst>
        </pc:picChg>
        <pc:cxnChg chg="mod">
          <ac:chgData name="Ahmed Elgebaly" userId="7c2aa1c24b217aa5" providerId="LiveId" clId="{D8E82283-6F0D-4504-9834-716ED47B6D6D}" dt="2022-12-30T14:16:04.030" v="581"/>
          <ac:cxnSpMkLst>
            <pc:docMk/>
            <pc:sldMk cId="1246770308" sldId="4387"/>
            <ac:cxnSpMk id="46" creationId="{99113169-E386-CD1B-44A9-AD18DA191B6E}"/>
          </ac:cxnSpMkLst>
        </pc:cxnChg>
        <pc:cxnChg chg="mod">
          <ac:chgData name="Ahmed Elgebaly" userId="7c2aa1c24b217aa5" providerId="LiveId" clId="{D8E82283-6F0D-4504-9834-716ED47B6D6D}" dt="2022-12-30T14:16:04.030" v="581"/>
          <ac:cxnSpMkLst>
            <pc:docMk/>
            <pc:sldMk cId="1246770308" sldId="4387"/>
            <ac:cxnSpMk id="50" creationId="{0238BEA1-BB0E-C2C3-7EB1-8C7F7431BA6B}"/>
          </ac:cxnSpMkLst>
        </pc:cxnChg>
        <pc:cxnChg chg="mod">
          <ac:chgData name="Ahmed Elgebaly" userId="7c2aa1c24b217aa5" providerId="LiveId" clId="{D8E82283-6F0D-4504-9834-716ED47B6D6D}" dt="2022-12-30T14:20:30.591" v="627" actId="208"/>
          <ac:cxnSpMkLst>
            <pc:docMk/>
            <pc:sldMk cId="1246770308" sldId="4387"/>
            <ac:cxnSpMk id="55" creationId="{169E0B15-2574-93B2-E985-E9691791E1AA}"/>
          </ac:cxnSpMkLst>
        </pc:cxnChg>
        <pc:cxnChg chg="mod">
          <ac:chgData name="Ahmed Elgebaly" userId="7c2aa1c24b217aa5" providerId="LiveId" clId="{D8E82283-6F0D-4504-9834-716ED47B6D6D}" dt="2022-12-30T14:16:04.030" v="581"/>
          <ac:cxnSpMkLst>
            <pc:docMk/>
            <pc:sldMk cId="1246770308" sldId="4387"/>
            <ac:cxnSpMk id="60" creationId="{EDE5EFF9-4F42-2894-18FA-F85F4515F481}"/>
          </ac:cxnSpMkLst>
        </pc:cxnChg>
        <pc:cxnChg chg="mod">
          <ac:chgData name="Ahmed Elgebaly" userId="7c2aa1c24b217aa5" providerId="LiveId" clId="{D8E82283-6F0D-4504-9834-716ED47B6D6D}" dt="2022-12-30T14:16:04.030" v="581"/>
          <ac:cxnSpMkLst>
            <pc:docMk/>
            <pc:sldMk cId="1246770308" sldId="4387"/>
            <ac:cxnSpMk id="65" creationId="{616ABD15-A933-DF69-6FFF-BAB0D1558EE3}"/>
          </ac:cxnSpMkLst>
        </pc:cxnChg>
      </pc:sldChg>
      <pc:sldChg chg="addCm">
        <pc:chgData name="Ahmed Elgebaly" userId="7c2aa1c24b217aa5" providerId="LiveId" clId="{D8E82283-6F0D-4504-9834-716ED47B6D6D}" dt="2022-12-30T18:44:29.040" v="716"/>
        <pc:sldMkLst>
          <pc:docMk/>
          <pc:sldMk cId="385851893" sldId="4392"/>
        </pc:sldMkLst>
      </pc:sldChg>
      <pc:sldChg chg="addCm">
        <pc:chgData name="Ahmed Elgebaly" userId="7c2aa1c24b217aa5" providerId="LiveId" clId="{D8E82283-6F0D-4504-9834-716ED47B6D6D}" dt="2022-12-30T18:26:31.907" v="715"/>
        <pc:sldMkLst>
          <pc:docMk/>
          <pc:sldMk cId="4200094858" sldId="4393"/>
        </pc:sldMk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331D7A5E-8982-451D-A156-1E463CEBFF65}" authorId="{FFE47EE6-A2F0-13A5-8EE8-3661DB1849A6}" created="2022-12-30T18:05:50.281">
    <pc:sldMkLst xmlns:pc="http://schemas.microsoft.com/office/powerpoint/2013/main/command">
      <pc:docMk/>
      <pc:sldMk cId="0" sldId="256"/>
    </pc:sldMkLst>
    <p188:txBody>
      <a:bodyPr/>
      <a:lstStyle/>
      <a:p>
        <a:r>
          <a:rPr lang="en-US"/>
          <a:t>Address and its pictures</a:t>
        </a:r>
      </a:p>
    </p188:txBody>
  </p188:cm>
</p188:cmLst>
</file>

<file path=ppt/comments/modernComment_1128_16FFA1F5.xml><?xml version="1.0" encoding="utf-8"?>
<p188:cmLst xmlns:a="http://schemas.openxmlformats.org/drawingml/2006/main" xmlns:r="http://schemas.openxmlformats.org/officeDocument/2006/relationships" xmlns:p188="http://schemas.microsoft.com/office/powerpoint/2018/8/main">
  <p188:cm id="{A6E67EED-ABAE-47B2-B0EE-5ECEEACB35B1}" authorId="{FFE47EE6-A2F0-13A5-8EE8-3661DB1849A6}" created="2022-12-30T18:44:28.980">
    <ac:txMkLst xmlns:ac="http://schemas.microsoft.com/office/drawing/2013/main/command">
      <pc:docMk xmlns:pc="http://schemas.microsoft.com/office/powerpoint/2013/main/command"/>
      <pc:sldMk xmlns:pc="http://schemas.microsoft.com/office/powerpoint/2013/main/command" cId="385851893" sldId="4392"/>
      <ac:spMk id="4" creationId="{00000000-0000-0000-0000-000000000000}"/>
      <ac:txMk cp="0" len="38">
        <ac:context len="39" hash="1952874807"/>
      </ac:txMk>
    </ac:txMkLst>
    <p188:pos x="2617878" y="271610"/>
    <p188:txBody>
      <a:bodyPr/>
      <a:lstStyle/>
      <a:p>
        <a:r>
          <a:rPr lang="en-US"/>
          <a:t>Add proposal &amp; grant </a:t>
        </a:r>
      </a:p>
    </p188:txBody>
  </p188:cm>
</p188:cmLst>
</file>

<file path=ppt/comments/modernComment_1129_FA585C8A.xml><?xml version="1.0" encoding="utf-8"?>
<p188:cmLst xmlns:a="http://schemas.openxmlformats.org/drawingml/2006/main" xmlns:r="http://schemas.openxmlformats.org/officeDocument/2006/relationships" xmlns:p188="http://schemas.microsoft.com/office/powerpoint/2018/8/main">
  <p188:cm id="{EB579B6F-138C-4935-AEA2-68A0A993BDE6}" authorId="{FFE47EE6-A2F0-13A5-8EE8-3661DB1849A6}" created="2022-12-30T18:26:31.837">
    <ac:deMkLst xmlns:ac="http://schemas.microsoft.com/office/drawing/2013/main/command">
      <pc:docMk xmlns:pc="http://schemas.microsoft.com/office/powerpoint/2013/main/command"/>
      <pc:sldMk xmlns:pc="http://schemas.microsoft.com/office/powerpoint/2013/main/command" cId="4200094858" sldId="4393"/>
      <ac:spMk id="10" creationId="{35373574-F003-2FD8-1A06-33B76424A616}"/>
    </ac:deMkLst>
    <p188:txBody>
      <a:bodyPr/>
      <a:lstStyle/>
      <a:p>
        <a:r>
          <a:rPr lang="en-US"/>
          <a:t>Add publication and acceptance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D297BFD-B69B-41EE-998F-57149EB8F46A}" type="datetimeFigureOut">
              <a:rPr lang="en-US" smtClean="0"/>
              <a:t>12/31/22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E25D215-9EE1-4425-BDD6-29FCABEF09DB}" type="slidenum">
              <a:rPr lang="en-US" smtClean="0"/>
              <a:t>‹#›</a:t>
            </a:fld>
            <a:endParaRPr lang="en-US"/>
          </a:p>
        </p:txBody>
      </p:sp>
    </p:spTree>
    <p:extLst>
      <p:ext uri="{BB962C8B-B14F-4D97-AF65-F5344CB8AC3E}">
        <p14:creationId xmlns:p14="http://schemas.microsoft.com/office/powerpoint/2010/main" val="418550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25D215-9EE1-4425-BDD6-29FCABEF09DB}" type="slidenum">
              <a:rPr lang="en-US" smtClean="0"/>
              <a:t>2</a:t>
            </a:fld>
            <a:endParaRPr lang="en-US"/>
          </a:p>
        </p:txBody>
      </p:sp>
    </p:spTree>
    <p:extLst>
      <p:ext uri="{BB962C8B-B14F-4D97-AF65-F5344CB8AC3E}">
        <p14:creationId xmlns:p14="http://schemas.microsoft.com/office/powerpoint/2010/main" val="292014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360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2429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7825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6745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6894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1396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25D215-9EE1-4425-BDD6-29FCABEF09DB}" type="slidenum">
              <a:rPr lang="en-US" smtClean="0"/>
              <a:t>3</a:t>
            </a:fld>
            <a:endParaRPr lang="en-US"/>
          </a:p>
        </p:txBody>
      </p:sp>
    </p:spTree>
    <p:extLst>
      <p:ext uri="{BB962C8B-B14F-4D97-AF65-F5344CB8AC3E}">
        <p14:creationId xmlns:p14="http://schemas.microsoft.com/office/powerpoint/2010/main" val="75693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45401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2151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2778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446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8754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8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E25D215-9EE1-4425-BDD6-29FCABEF09DB}"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265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00B9EC"/>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6A6A6"/>
                </a:solidFill>
                <a:latin typeface="Gill Sans MT"/>
                <a:cs typeface="Gill Sans MT"/>
              </a:defRPr>
            </a:lvl1p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12/31/22</a:t>
            </a:fld>
            <a:endParaRPr lang="en-US"/>
          </a:p>
        </p:txBody>
      </p:sp>
      <p:sp>
        <p:nvSpPr>
          <p:cNvPr id="6" name="Holder 6"/>
          <p:cNvSpPr>
            <a:spLocks noGrp="1"/>
          </p:cNvSpPr>
          <p:nvPr>
            <p:ph type="sldNum" sz="quarter" idx="7"/>
          </p:nvPr>
        </p:nvSpPr>
        <p:spPr/>
        <p:txBody>
          <a:bodyPr lIns="0" tIns="0" rIns="0" bIns="0"/>
          <a:lstStyle>
            <a:lvl1pPr>
              <a:defRPr sz="1000" b="1" i="0">
                <a:solidFill>
                  <a:schemeClr val="bg1"/>
                </a:solidFill>
                <a:latin typeface="Gill Sans MT"/>
                <a:cs typeface="Gill Sans MT"/>
              </a:defRPr>
            </a:lvl1pPr>
          </a:lstStyle>
          <a:p>
            <a:pPr marL="38100">
              <a:lnSpc>
                <a:spcPct val="100000"/>
              </a:lnSpc>
              <a:spcBef>
                <a:spcPts val="25"/>
              </a:spcBef>
            </a:pPr>
            <a:fld id="{81D60167-4931-47E6-BA6A-407CBD079E47}" type="slidenum">
              <a:rPr spc="15" dirty="0"/>
              <a:t>‹#›</a:t>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10573511" y="0"/>
            <a:ext cx="1618486" cy="1039240"/>
          </a:xfrm>
          <a:prstGeom prst="rect">
            <a:avLst/>
          </a:prstGeom>
        </p:spPr>
      </p:pic>
      <p:sp>
        <p:nvSpPr>
          <p:cNvPr id="2" name="Holder 2"/>
          <p:cNvSpPr>
            <a:spLocks noGrp="1"/>
          </p:cNvSpPr>
          <p:nvPr>
            <p:ph type="title"/>
          </p:nvPr>
        </p:nvSpPr>
        <p:spPr/>
        <p:txBody>
          <a:bodyPr lIns="0" tIns="0" rIns="0" bIns="0"/>
          <a:lstStyle>
            <a:lvl1pPr>
              <a:defRPr sz="3200" b="1" i="0">
                <a:solidFill>
                  <a:srgbClr val="00B9EC"/>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6A6A6"/>
                </a:solidFill>
                <a:latin typeface="Gill Sans MT"/>
                <a:cs typeface="Gill Sans MT"/>
              </a:defRPr>
            </a:lvl1p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12/31/22</a:t>
            </a:fld>
            <a:endParaRPr lang="en-US"/>
          </a:p>
        </p:txBody>
      </p:sp>
      <p:sp>
        <p:nvSpPr>
          <p:cNvPr id="6" name="Holder 6"/>
          <p:cNvSpPr>
            <a:spLocks noGrp="1"/>
          </p:cNvSpPr>
          <p:nvPr>
            <p:ph type="sldNum" sz="quarter" idx="7"/>
          </p:nvPr>
        </p:nvSpPr>
        <p:spPr/>
        <p:txBody>
          <a:bodyPr lIns="0" tIns="0" rIns="0" bIns="0"/>
          <a:lstStyle>
            <a:lvl1pPr>
              <a:defRPr sz="1000" b="1" i="0">
                <a:solidFill>
                  <a:schemeClr val="bg1"/>
                </a:solidFill>
                <a:latin typeface="Gill Sans MT"/>
                <a:cs typeface="Gill Sans MT"/>
              </a:defRPr>
            </a:lvl1pPr>
          </a:lstStyle>
          <a:p>
            <a:pPr marL="38100">
              <a:lnSpc>
                <a:spcPct val="100000"/>
              </a:lnSpc>
              <a:spcBef>
                <a:spcPts val="25"/>
              </a:spcBef>
            </a:pPr>
            <a:fld id="{81D60167-4931-47E6-BA6A-407CBD079E47}" type="slidenum">
              <a:rPr spc="15" dirty="0"/>
              <a:t>‹#›</a:t>
            </a:fld>
            <a:endParaRP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B9EC"/>
                </a:solidFill>
                <a:latin typeface="Gill Sans MT"/>
                <a:cs typeface="Gill Sans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A6A6A6"/>
                </a:solidFill>
                <a:latin typeface="Gill Sans MT"/>
                <a:cs typeface="Gill Sans MT"/>
              </a:defRPr>
            </a:lvl1p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12/31/22</a:t>
            </a:fld>
            <a:endParaRPr lang="en-US"/>
          </a:p>
        </p:txBody>
      </p:sp>
      <p:sp>
        <p:nvSpPr>
          <p:cNvPr id="7" name="Holder 7"/>
          <p:cNvSpPr>
            <a:spLocks noGrp="1"/>
          </p:cNvSpPr>
          <p:nvPr>
            <p:ph type="sldNum" sz="quarter" idx="7"/>
          </p:nvPr>
        </p:nvSpPr>
        <p:spPr/>
        <p:txBody>
          <a:bodyPr lIns="0" tIns="0" rIns="0" bIns="0"/>
          <a:lstStyle>
            <a:lvl1pPr>
              <a:defRPr sz="1000" b="1" i="0">
                <a:solidFill>
                  <a:schemeClr val="bg1"/>
                </a:solidFill>
                <a:latin typeface="Gill Sans MT"/>
                <a:cs typeface="Gill Sans MT"/>
              </a:defRPr>
            </a:lvl1pPr>
          </a:lstStyle>
          <a:p>
            <a:pPr marL="38100">
              <a:lnSpc>
                <a:spcPct val="100000"/>
              </a:lnSpc>
              <a:spcBef>
                <a:spcPts val="25"/>
              </a:spcBef>
            </a:pPr>
            <a:fld id="{81D60167-4931-47E6-BA6A-407CBD079E47}" type="slidenum">
              <a:rPr spc="15" dirty="0"/>
              <a:t>‹#›</a:t>
            </a:fld>
            <a:endParaRPr spc="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B9EC"/>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A6A6A6"/>
                </a:solidFill>
                <a:latin typeface="Gill Sans MT"/>
                <a:cs typeface="Gill Sans MT"/>
              </a:defRPr>
            </a:lvl1p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12/31/22</a:t>
            </a:fld>
            <a:endParaRPr lang="en-US"/>
          </a:p>
        </p:txBody>
      </p:sp>
      <p:sp>
        <p:nvSpPr>
          <p:cNvPr id="5" name="Holder 5"/>
          <p:cNvSpPr>
            <a:spLocks noGrp="1"/>
          </p:cNvSpPr>
          <p:nvPr>
            <p:ph type="sldNum" sz="quarter" idx="7"/>
          </p:nvPr>
        </p:nvSpPr>
        <p:spPr/>
        <p:txBody>
          <a:bodyPr lIns="0" tIns="0" rIns="0" bIns="0"/>
          <a:lstStyle>
            <a:lvl1pPr>
              <a:defRPr sz="1000" b="1" i="0">
                <a:solidFill>
                  <a:schemeClr val="bg1"/>
                </a:solidFill>
                <a:latin typeface="Gill Sans MT"/>
                <a:cs typeface="Gill Sans MT"/>
              </a:defRPr>
            </a:lvl1pPr>
          </a:lstStyle>
          <a:p>
            <a:pPr marL="38100">
              <a:lnSpc>
                <a:spcPct val="100000"/>
              </a:lnSpc>
              <a:spcBef>
                <a:spcPts val="25"/>
              </a:spcBef>
            </a:pPr>
            <a:fld id="{81D60167-4931-47E6-BA6A-407CBD079E47}" type="slidenum">
              <a:rPr spc="15" dirty="0"/>
              <a:t>‹#›</a:t>
            </a:fld>
            <a:endParaRPr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A6A6A6"/>
                </a:solidFill>
                <a:latin typeface="Gill Sans MT"/>
                <a:cs typeface="Gill Sans MT"/>
              </a:defRPr>
            </a:lvl1p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12/31/22</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Gill Sans MT"/>
                <a:cs typeface="Gill Sans MT"/>
              </a:defRPr>
            </a:lvl1pPr>
          </a:lstStyle>
          <a:p>
            <a:pPr marL="38100">
              <a:lnSpc>
                <a:spcPct val="100000"/>
              </a:lnSpc>
              <a:spcBef>
                <a:spcPts val="25"/>
              </a:spcBef>
            </a:pPr>
            <a:fld id="{81D60167-4931-47E6-BA6A-407CBD079E47}" type="slidenum">
              <a:rPr spc="15" dirty="0"/>
              <a:t>‹#›</a:t>
            </a:fld>
            <a:endParaRPr spc="1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68705D-D306-3044-AB3E-9550C37B4F1E}"/>
              </a:ext>
            </a:extLst>
          </p:cNvPr>
          <p:cNvSpPr>
            <a:spLocks noGrp="1"/>
          </p:cNvSpPr>
          <p:nvPr>
            <p:ph type="pic" sz="quarter" idx="10"/>
          </p:nvPr>
        </p:nvSpPr>
        <p:spPr>
          <a:xfrm>
            <a:off x="1349727" y="3003818"/>
            <a:ext cx="345371" cy="92333"/>
          </a:xfrm>
          <a:solidFill>
            <a:schemeClr val="accent1">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8" name="Picture Placeholder 6">
            <a:extLst>
              <a:ext uri="{FF2B5EF4-FFF2-40B4-BE49-F238E27FC236}">
                <a16:creationId xmlns:a16="http://schemas.microsoft.com/office/drawing/2014/main" id="{592C6AA0-D312-F948-810E-C69B2B694E0E}"/>
              </a:ext>
            </a:extLst>
          </p:cNvPr>
          <p:cNvSpPr>
            <a:spLocks noGrp="1"/>
          </p:cNvSpPr>
          <p:nvPr>
            <p:ph type="pic" sz="quarter" idx="11"/>
          </p:nvPr>
        </p:nvSpPr>
        <p:spPr>
          <a:xfrm>
            <a:off x="3959792" y="3829008"/>
            <a:ext cx="345371" cy="92333"/>
          </a:xfrm>
          <a:solidFill>
            <a:schemeClr val="accent2">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9" name="Picture Placeholder 6">
            <a:extLst>
              <a:ext uri="{FF2B5EF4-FFF2-40B4-BE49-F238E27FC236}">
                <a16:creationId xmlns:a16="http://schemas.microsoft.com/office/drawing/2014/main" id="{88A7E03B-C183-C14E-B0EC-E46E29C59458}"/>
              </a:ext>
            </a:extLst>
          </p:cNvPr>
          <p:cNvSpPr>
            <a:spLocks noGrp="1"/>
          </p:cNvSpPr>
          <p:nvPr>
            <p:ph type="pic" sz="quarter" idx="12"/>
          </p:nvPr>
        </p:nvSpPr>
        <p:spPr>
          <a:xfrm>
            <a:off x="5220208" y="4709955"/>
            <a:ext cx="345371" cy="92333"/>
          </a:xfrm>
          <a:solidFill>
            <a:schemeClr val="accent3">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
        <p:nvSpPr>
          <p:cNvPr id="10" name="Picture Placeholder 6">
            <a:extLst>
              <a:ext uri="{FF2B5EF4-FFF2-40B4-BE49-F238E27FC236}">
                <a16:creationId xmlns:a16="http://schemas.microsoft.com/office/drawing/2014/main" id="{58901E7A-AF26-CA4A-A3BC-A89E9216B308}"/>
              </a:ext>
            </a:extLst>
          </p:cNvPr>
          <p:cNvSpPr>
            <a:spLocks noGrp="1"/>
          </p:cNvSpPr>
          <p:nvPr>
            <p:ph type="pic" sz="quarter" idx="13"/>
          </p:nvPr>
        </p:nvSpPr>
        <p:spPr>
          <a:xfrm>
            <a:off x="7194488" y="5568598"/>
            <a:ext cx="345371" cy="92333"/>
          </a:xfrm>
          <a:solidFill>
            <a:schemeClr val="accent4">
              <a:lumMod val="20000"/>
              <a:lumOff val="80000"/>
            </a:schemeClr>
          </a:solidFill>
        </p:spPr>
        <p:txBody>
          <a:bodyPr anchor="ctr"/>
          <a:lstStyle>
            <a:lvl1pPr algn="ctr">
              <a:defRPr sz="600" b="0" i="0">
                <a:latin typeface="Lato Light" panose="020F0302020204030203" pitchFamily="34" charset="77"/>
              </a:defRPr>
            </a:lvl1pPr>
          </a:lstStyle>
          <a:p>
            <a:endParaRPr lang="en-SV"/>
          </a:p>
        </p:txBody>
      </p:sp>
    </p:spTree>
    <p:extLst>
      <p:ext uri="{BB962C8B-B14F-4D97-AF65-F5344CB8AC3E}">
        <p14:creationId xmlns:p14="http://schemas.microsoft.com/office/powerpoint/2010/main" val="43161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77391" y="-174171"/>
            <a:ext cx="12546784" cy="720634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1433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0"/>
            <a:ext cx="12192000" cy="6858000"/>
          </a:xfrm>
          <a:prstGeom prst="rect">
            <a:avLst/>
          </a:prstGeom>
        </p:spPr>
      </p:pic>
      <p:pic>
        <p:nvPicPr>
          <p:cNvPr id="17" name="bg object 17"/>
          <p:cNvPicPr/>
          <p:nvPr/>
        </p:nvPicPr>
        <p:blipFill>
          <a:blip r:embed="rId10" cstate="print"/>
          <a:stretch>
            <a:fillRect/>
          </a:stretch>
        </p:blipFill>
        <p:spPr>
          <a:xfrm>
            <a:off x="10573511" y="0"/>
            <a:ext cx="1618486" cy="1039240"/>
          </a:xfrm>
          <a:prstGeom prst="rect">
            <a:avLst/>
          </a:prstGeom>
        </p:spPr>
      </p:pic>
      <p:sp>
        <p:nvSpPr>
          <p:cNvPr id="18" name="bg object 18"/>
          <p:cNvSpPr/>
          <p:nvPr/>
        </p:nvSpPr>
        <p:spPr>
          <a:xfrm>
            <a:off x="10765535" y="0"/>
            <a:ext cx="1426845" cy="861060"/>
          </a:xfrm>
          <a:custGeom>
            <a:avLst/>
            <a:gdLst/>
            <a:ahLst/>
            <a:cxnLst/>
            <a:rect l="l" t="t" r="r" b="b"/>
            <a:pathLst>
              <a:path w="1426845" h="861060">
                <a:moveTo>
                  <a:pt x="1426464" y="0"/>
                </a:moveTo>
                <a:lnTo>
                  <a:pt x="1778" y="0"/>
                </a:lnTo>
                <a:lnTo>
                  <a:pt x="0" y="35051"/>
                </a:lnTo>
                <a:lnTo>
                  <a:pt x="1402" y="83585"/>
                </a:lnTo>
                <a:lnTo>
                  <a:pt x="5559" y="131380"/>
                </a:lnTo>
                <a:lnTo>
                  <a:pt x="12392" y="178359"/>
                </a:lnTo>
                <a:lnTo>
                  <a:pt x="21823" y="224445"/>
                </a:lnTo>
                <a:lnTo>
                  <a:pt x="33776" y="269560"/>
                </a:lnTo>
                <a:lnTo>
                  <a:pt x="48173" y="313627"/>
                </a:lnTo>
                <a:lnTo>
                  <a:pt x="64936" y="356568"/>
                </a:lnTo>
                <a:lnTo>
                  <a:pt x="83988" y="398306"/>
                </a:lnTo>
                <a:lnTo>
                  <a:pt x="105252" y="438763"/>
                </a:lnTo>
                <a:lnTo>
                  <a:pt x="128649" y="477861"/>
                </a:lnTo>
                <a:lnTo>
                  <a:pt x="154104" y="515524"/>
                </a:lnTo>
                <a:lnTo>
                  <a:pt x="181537" y="551674"/>
                </a:lnTo>
                <a:lnTo>
                  <a:pt x="210871" y="586233"/>
                </a:lnTo>
                <a:lnTo>
                  <a:pt x="242030" y="619125"/>
                </a:lnTo>
                <a:lnTo>
                  <a:pt x="274935" y="650270"/>
                </a:lnTo>
                <a:lnTo>
                  <a:pt x="309509" y="679592"/>
                </a:lnTo>
                <a:lnTo>
                  <a:pt x="345675" y="707014"/>
                </a:lnTo>
                <a:lnTo>
                  <a:pt x="383355" y="732458"/>
                </a:lnTo>
                <a:lnTo>
                  <a:pt x="422472" y="755846"/>
                </a:lnTo>
                <a:lnTo>
                  <a:pt x="462948" y="777102"/>
                </a:lnTo>
                <a:lnTo>
                  <a:pt x="504705" y="796147"/>
                </a:lnTo>
                <a:lnTo>
                  <a:pt x="547667" y="812904"/>
                </a:lnTo>
                <a:lnTo>
                  <a:pt x="591756" y="827295"/>
                </a:lnTo>
                <a:lnTo>
                  <a:pt x="636894" y="839244"/>
                </a:lnTo>
                <a:lnTo>
                  <a:pt x="683003" y="848672"/>
                </a:lnTo>
                <a:lnTo>
                  <a:pt x="730007" y="855502"/>
                </a:lnTo>
                <a:lnTo>
                  <a:pt x="777828" y="859657"/>
                </a:lnTo>
                <a:lnTo>
                  <a:pt x="826389" y="861060"/>
                </a:lnTo>
                <a:lnTo>
                  <a:pt x="1426464" y="861060"/>
                </a:lnTo>
                <a:lnTo>
                  <a:pt x="1426464" y="0"/>
                </a:lnTo>
                <a:close/>
              </a:path>
            </a:pathLst>
          </a:custGeom>
          <a:solidFill>
            <a:srgbClr val="00B9EC"/>
          </a:solidFill>
        </p:spPr>
        <p:txBody>
          <a:bodyPr wrap="square" lIns="0" tIns="0" rIns="0" bIns="0" rtlCol="0"/>
          <a:lstStyle/>
          <a:p>
            <a:endParaRPr/>
          </a:p>
        </p:txBody>
      </p:sp>
      <p:pic>
        <p:nvPicPr>
          <p:cNvPr id="19" name="bg object 19"/>
          <p:cNvPicPr/>
          <p:nvPr/>
        </p:nvPicPr>
        <p:blipFill>
          <a:blip r:embed="rId11" cstate="print"/>
          <a:stretch>
            <a:fillRect/>
          </a:stretch>
        </p:blipFill>
        <p:spPr>
          <a:xfrm>
            <a:off x="11318747" y="210311"/>
            <a:ext cx="601979" cy="377952"/>
          </a:xfrm>
          <a:prstGeom prst="rect">
            <a:avLst/>
          </a:prstGeom>
        </p:spPr>
      </p:pic>
      <p:sp>
        <p:nvSpPr>
          <p:cNvPr id="20" name="bg object 20"/>
          <p:cNvSpPr/>
          <p:nvPr/>
        </p:nvSpPr>
        <p:spPr>
          <a:xfrm>
            <a:off x="311658" y="6307073"/>
            <a:ext cx="0" cy="162560"/>
          </a:xfrm>
          <a:custGeom>
            <a:avLst/>
            <a:gdLst/>
            <a:ahLst/>
            <a:cxnLst/>
            <a:rect l="l" t="t" r="r" b="b"/>
            <a:pathLst>
              <a:path h="162560">
                <a:moveTo>
                  <a:pt x="0" y="0"/>
                </a:moveTo>
                <a:lnTo>
                  <a:pt x="0" y="162090"/>
                </a:lnTo>
              </a:path>
            </a:pathLst>
          </a:custGeom>
          <a:ln w="22225">
            <a:solidFill>
              <a:srgbClr val="00B9EC"/>
            </a:solidFill>
          </a:ln>
        </p:spPr>
        <p:txBody>
          <a:bodyPr wrap="square" lIns="0" tIns="0" rIns="0" bIns="0" rtlCol="0"/>
          <a:lstStyle/>
          <a:p>
            <a:endParaRPr/>
          </a:p>
        </p:txBody>
      </p:sp>
      <p:sp>
        <p:nvSpPr>
          <p:cNvPr id="21" name="bg object 21"/>
          <p:cNvSpPr/>
          <p:nvPr/>
        </p:nvSpPr>
        <p:spPr>
          <a:xfrm>
            <a:off x="11725655" y="6391655"/>
            <a:ext cx="466725" cy="466725"/>
          </a:xfrm>
          <a:custGeom>
            <a:avLst/>
            <a:gdLst/>
            <a:ahLst/>
            <a:cxnLst/>
            <a:rect l="l" t="t" r="r" b="b"/>
            <a:pathLst>
              <a:path w="466725" h="466725">
                <a:moveTo>
                  <a:pt x="466344" y="0"/>
                </a:moveTo>
                <a:lnTo>
                  <a:pt x="0" y="0"/>
                </a:lnTo>
                <a:lnTo>
                  <a:pt x="0" y="466344"/>
                </a:lnTo>
                <a:lnTo>
                  <a:pt x="466344" y="466344"/>
                </a:lnTo>
                <a:lnTo>
                  <a:pt x="466344" y="0"/>
                </a:lnTo>
                <a:close/>
              </a:path>
            </a:pathLst>
          </a:custGeom>
          <a:solidFill>
            <a:srgbClr val="CEDAE6"/>
          </a:solidFill>
        </p:spPr>
        <p:txBody>
          <a:bodyPr wrap="square" lIns="0" tIns="0" rIns="0" bIns="0" rtlCol="0"/>
          <a:lstStyle/>
          <a:p>
            <a:endParaRPr/>
          </a:p>
        </p:txBody>
      </p:sp>
      <p:sp>
        <p:nvSpPr>
          <p:cNvPr id="22" name="bg object 22"/>
          <p:cNvSpPr/>
          <p:nvPr/>
        </p:nvSpPr>
        <p:spPr>
          <a:xfrm>
            <a:off x="11550395" y="6230111"/>
            <a:ext cx="370840" cy="372110"/>
          </a:xfrm>
          <a:custGeom>
            <a:avLst/>
            <a:gdLst/>
            <a:ahLst/>
            <a:cxnLst/>
            <a:rect l="l" t="t" r="r" b="b"/>
            <a:pathLst>
              <a:path w="370840" h="372109">
                <a:moveTo>
                  <a:pt x="308609" y="0"/>
                </a:moveTo>
                <a:lnTo>
                  <a:pt x="61722" y="0"/>
                </a:lnTo>
                <a:lnTo>
                  <a:pt x="37718" y="4850"/>
                </a:lnTo>
                <a:lnTo>
                  <a:pt x="18097" y="18078"/>
                </a:lnTo>
                <a:lnTo>
                  <a:pt x="4857" y="37697"/>
                </a:lnTo>
                <a:lnTo>
                  <a:pt x="0" y="61721"/>
                </a:lnTo>
                <a:lnTo>
                  <a:pt x="0" y="310134"/>
                </a:lnTo>
                <a:lnTo>
                  <a:pt x="4857" y="334158"/>
                </a:lnTo>
                <a:lnTo>
                  <a:pt x="18097" y="353777"/>
                </a:lnTo>
                <a:lnTo>
                  <a:pt x="37719" y="367005"/>
                </a:lnTo>
                <a:lnTo>
                  <a:pt x="61722" y="371855"/>
                </a:lnTo>
                <a:lnTo>
                  <a:pt x="308609" y="371855"/>
                </a:lnTo>
                <a:lnTo>
                  <a:pt x="332612" y="367005"/>
                </a:lnTo>
                <a:lnTo>
                  <a:pt x="352234" y="353777"/>
                </a:lnTo>
                <a:lnTo>
                  <a:pt x="365474" y="334158"/>
                </a:lnTo>
                <a:lnTo>
                  <a:pt x="370331" y="310134"/>
                </a:lnTo>
                <a:lnTo>
                  <a:pt x="370331" y="61721"/>
                </a:lnTo>
                <a:lnTo>
                  <a:pt x="365474" y="37697"/>
                </a:lnTo>
                <a:lnTo>
                  <a:pt x="352234" y="18078"/>
                </a:lnTo>
                <a:lnTo>
                  <a:pt x="332612" y="4850"/>
                </a:lnTo>
                <a:lnTo>
                  <a:pt x="308609" y="0"/>
                </a:lnTo>
                <a:close/>
              </a:path>
            </a:pathLst>
          </a:custGeom>
          <a:solidFill>
            <a:srgbClr val="2E455C"/>
          </a:solidFill>
        </p:spPr>
        <p:txBody>
          <a:bodyPr wrap="square" lIns="0" tIns="0" rIns="0" bIns="0" rtlCol="0"/>
          <a:lstStyle/>
          <a:p>
            <a:endParaRPr/>
          </a:p>
        </p:txBody>
      </p:sp>
      <p:sp>
        <p:nvSpPr>
          <p:cNvPr id="23" name="bg object 23"/>
          <p:cNvSpPr/>
          <p:nvPr/>
        </p:nvSpPr>
        <p:spPr>
          <a:xfrm>
            <a:off x="0" y="419100"/>
            <a:ext cx="143510" cy="166370"/>
          </a:xfrm>
          <a:custGeom>
            <a:avLst/>
            <a:gdLst/>
            <a:ahLst/>
            <a:cxnLst/>
            <a:rect l="l" t="t" r="r" b="b"/>
            <a:pathLst>
              <a:path w="143510" h="166370">
                <a:moveTo>
                  <a:pt x="0" y="0"/>
                </a:moveTo>
                <a:lnTo>
                  <a:pt x="0" y="166115"/>
                </a:lnTo>
                <a:lnTo>
                  <a:pt x="143256" y="83058"/>
                </a:lnTo>
                <a:lnTo>
                  <a:pt x="0" y="0"/>
                </a:lnTo>
                <a:close/>
              </a:path>
            </a:pathLst>
          </a:custGeom>
          <a:solidFill>
            <a:srgbClr val="2E455C"/>
          </a:solidFill>
        </p:spPr>
        <p:txBody>
          <a:bodyPr wrap="square" lIns="0" tIns="0" rIns="0" bIns="0" rtlCol="0"/>
          <a:lstStyle/>
          <a:p>
            <a:endParaRPr/>
          </a:p>
        </p:txBody>
      </p:sp>
      <p:sp>
        <p:nvSpPr>
          <p:cNvPr id="2" name="Holder 2"/>
          <p:cNvSpPr>
            <a:spLocks noGrp="1"/>
          </p:cNvSpPr>
          <p:nvPr>
            <p:ph type="title"/>
          </p:nvPr>
        </p:nvSpPr>
        <p:spPr>
          <a:xfrm>
            <a:off x="389636" y="221741"/>
            <a:ext cx="4571365" cy="513715"/>
          </a:xfrm>
          <a:prstGeom prst="rect">
            <a:avLst/>
          </a:prstGeom>
        </p:spPr>
        <p:txBody>
          <a:bodyPr wrap="square" lIns="0" tIns="0" rIns="0" bIns="0">
            <a:spAutoFit/>
          </a:bodyPr>
          <a:lstStyle>
            <a:lvl1pPr>
              <a:defRPr sz="3200" b="1" i="0">
                <a:solidFill>
                  <a:srgbClr val="00B9EC"/>
                </a:solidFill>
                <a:latin typeface="Gill Sans MT"/>
                <a:cs typeface="Gill Sans M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7314" y="6302143"/>
            <a:ext cx="1621789" cy="173989"/>
          </a:xfrm>
          <a:prstGeom prst="rect">
            <a:avLst/>
          </a:prstGeom>
        </p:spPr>
        <p:txBody>
          <a:bodyPr wrap="square" lIns="0" tIns="0" rIns="0" bIns="0">
            <a:spAutoFit/>
          </a:bodyPr>
          <a:lstStyle>
            <a:lvl1pPr>
              <a:defRPr sz="1000" b="0" i="0">
                <a:solidFill>
                  <a:srgbClr val="A6A6A6"/>
                </a:solidFill>
                <a:latin typeface="Gill Sans MT"/>
                <a:cs typeface="Gill Sans MT"/>
              </a:defRPr>
            </a:lvl1p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12/31/22</a:t>
            </a:fld>
            <a:endParaRPr lang="en-US"/>
          </a:p>
        </p:txBody>
      </p:sp>
      <p:sp>
        <p:nvSpPr>
          <p:cNvPr id="6" name="Holder 6"/>
          <p:cNvSpPr>
            <a:spLocks noGrp="1"/>
          </p:cNvSpPr>
          <p:nvPr>
            <p:ph type="sldNum" sz="quarter" idx="7"/>
          </p:nvPr>
        </p:nvSpPr>
        <p:spPr>
          <a:xfrm>
            <a:off x="11661393" y="6327746"/>
            <a:ext cx="161925" cy="173989"/>
          </a:xfrm>
          <a:prstGeom prst="rect">
            <a:avLst/>
          </a:prstGeom>
        </p:spPr>
        <p:txBody>
          <a:bodyPr wrap="square" lIns="0" tIns="0" rIns="0" bIns="0">
            <a:spAutoFit/>
          </a:bodyPr>
          <a:lstStyle>
            <a:lvl1pPr>
              <a:defRPr sz="1000" b="1" i="0">
                <a:solidFill>
                  <a:schemeClr val="bg1"/>
                </a:solidFill>
                <a:latin typeface="Gill Sans MT"/>
                <a:cs typeface="Gill Sans MT"/>
              </a:defRPr>
            </a:lvl1pPr>
          </a:lstStyle>
          <a:p>
            <a:pPr marL="38100">
              <a:lnSpc>
                <a:spcPct val="100000"/>
              </a:lnSpc>
              <a:spcBef>
                <a:spcPts val="25"/>
              </a:spcBef>
            </a:pPr>
            <a:fld id="{81D60167-4931-47E6-BA6A-407CBD079E47}" type="slidenum">
              <a:rPr spc="15" dirty="0"/>
              <a:t>‹#›</a:t>
            </a:fld>
            <a:endParaRPr spc="1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microsoft.com/office/2018/10/relationships/comments" Target="../comments/modernComment_100_0.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29_FA585C8A.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microsoft.com/office/2018/10/relationships/comments" Target="../comments/modernComment_1128_16FFA1F5.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318747" y="210311"/>
            <a:ext cx="601979" cy="377952"/>
          </a:xfrm>
          <a:prstGeom prst="rect">
            <a:avLst/>
          </a:prstGeom>
        </p:spPr>
      </p:pic>
      <p:sp>
        <p:nvSpPr>
          <p:cNvPr id="3" name="object 3"/>
          <p:cNvSpPr txBox="1"/>
          <p:nvPr/>
        </p:nvSpPr>
        <p:spPr>
          <a:xfrm>
            <a:off x="420014" y="6314843"/>
            <a:ext cx="11352530" cy="173990"/>
          </a:xfrm>
          <a:prstGeom prst="rect">
            <a:avLst/>
          </a:prstGeom>
        </p:spPr>
        <p:txBody>
          <a:bodyPr vert="horz" wrap="square" lIns="0" tIns="0" rIns="0" bIns="0" rtlCol="0">
            <a:spAutoFit/>
          </a:bodyPr>
          <a:lstStyle/>
          <a:p>
            <a:pPr>
              <a:lnSpc>
                <a:spcPts val="1125"/>
              </a:lnSpc>
              <a:tabLst>
                <a:tab pos="11278870" algn="l"/>
              </a:tabLst>
            </a:pPr>
            <a:r>
              <a:rPr sz="1000" dirty="0">
                <a:solidFill>
                  <a:srgbClr val="9DB4CD"/>
                </a:solidFill>
                <a:latin typeface="Gill Sans MT"/>
                <a:cs typeface="Gill Sans MT"/>
              </a:rPr>
              <a:t>MedDots</a:t>
            </a:r>
            <a:r>
              <a:rPr sz="1000" spc="75" dirty="0">
                <a:solidFill>
                  <a:srgbClr val="9DB4CD"/>
                </a:solidFill>
                <a:latin typeface="Gill Sans MT"/>
                <a:cs typeface="Gill Sans MT"/>
              </a:rPr>
              <a:t> </a:t>
            </a:r>
            <a:r>
              <a:rPr sz="1000" dirty="0">
                <a:solidFill>
                  <a:srgbClr val="A6A6A6"/>
                </a:solidFill>
                <a:latin typeface="Gill Sans MT"/>
                <a:cs typeface="Gill Sans MT"/>
              </a:rPr>
              <a:t>|</a:t>
            </a:r>
            <a:r>
              <a:rPr sz="1000" spc="55" dirty="0">
                <a:solidFill>
                  <a:srgbClr val="A6A6A6"/>
                </a:solidFill>
                <a:latin typeface="Gill Sans MT"/>
                <a:cs typeface="Gill Sans MT"/>
              </a:rPr>
              <a:t> </a:t>
            </a:r>
            <a:r>
              <a:rPr sz="1000" dirty="0">
                <a:solidFill>
                  <a:srgbClr val="A6A6A6"/>
                </a:solidFill>
                <a:latin typeface="Gill Sans MT"/>
                <a:cs typeface="Gill Sans MT"/>
              </a:rPr>
              <a:t>Copyright</a:t>
            </a:r>
            <a:r>
              <a:rPr sz="1000" spc="70" dirty="0">
                <a:solidFill>
                  <a:srgbClr val="A6A6A6"/>
                </a:solidFill>
                <a:latin typeface="Gill Sans MT"/>
                <a:cs typeface="Gill Sans MT"/>
              </a:rPr>
              <a:t> </a:t>
            </a:r>
            <a:r>
              <a:rPr sz="1000" dirty="0">
                <a:solidFill>
                  <a:srgbClr val="A6A6A6"/>
                </a:solidFill>
                <a:latin typeface="Gill Sans MT"/>
                <a:cs typeface="Gill Sans MT"/>
              </a:rPr>
              <a:t>©</a:t>
            </a:r>
            <a:r>
              <a:rPr sz="1000" spc="45" dirty="0">
                <a:solidFill>
                  <a:srgbClr val="A6A6A6"/>
                </a:solidFill>
                <a:latin typeface="Gill Sans MT"/>
                <a:cs typeface="Gill Sans MT"/>
              </a:rPr>
              <a:t> </a:t>
            </a:r>
            <a:r>
              <a:rPr sz="1000" spc="35" dirty="0">
                <a:solidFill>
                  <a:srgbClr val="A6A6A6"/>
                </a:solidFill>
                <a:latin typeface="Gill Sans MT"/>
                <a:cs typeface="Gill Sans MT"/>
              </a:rPr>
              <a:t>2022</a:t>
            </a:r>
            <a:r>
              <a:rPr sz="1000" dirty="0">
                <a:solidFill>
                  <a:srgbClr val="A6A6A6"/>
                </a:solidFill>
                <a:latin typeface="Gill Sans MT"/>
                <a:cs typeface="Gill Sans MT"/>
              </a:rPr>
              <a:t>	</a:t>
            </a:r>
            <a:r>
              <a:rPr sz="1500" b="1" spc="-75" baseline="-11111" dirty="0">
                <a:solidFill>
                  <a:srgbClr val="FFFFFF"/>
                </a:solidFill>
                <a:latin typeface="Gill Sans MT"/>
                <a:cs typeface="Gill Sans MT"/>
              </a:rPr>
              <a:t>1</a:t>
            </a:r>
            <a:endParaRPr sz="1500" baseline="-11111" dirty="0">
              <a:latin typeface="Gill Sans MT"/>
              <a:cs typeface="Gill Sans MT"/>
            </a:endParaRPr>
          </a:p>
        </p:txBody>
      </p:sp>
      <p:grpSp>
        <p:nvGrpSpPr>
          <p:cNvPr id="4" name="object 4"/>
          <p:cNvGrpSpPr/>
          <p:nvPr/>
        </p:nvGrpSpPr>
        <p:grpSpPr>
          <a:xfrm>
            <a:off x="0" y="0"/>
            <a:ext cx="12192000" cy="6858000"/>
            <a:chOff x="0" y="0"/>
            <a:chExt cx="12192000" cy="6858000"/>
          </a:xfrm>
        </p:grpSpPr>
        <p:pic>
          <p:nvPicPr>
            <p:cNvPr id="5" name="object 5"/>
            <p:cNvPicPr/>
            <p:nvPr/>
          </p:nvPicPr>
          <p:blipFill>
            <a:blip r:embed="rId4" cstate="print"/>
            <a:stretch>
              <a:fillRect/>
            </a:stretch>
          </p:blipFill>
          <p:spPr>
            <a:xfrm>
              <a:off x="0" y="0"/>
              <a:ext cx="12191998" cy="6857999"/>
            </a:xfrm>
            <a:prstGeom prst="rect">
              <a:avLst/>
            </a:prstGeom>
          </p:spPr>
        </p:pic>
        <p:pic>
          <p:nvPicPr>
            <p:cNvPr id="6" name="object 6"/>
            <p:cNvPicPr/>
            <p:nvPr/>
          </p:nvPicPr>
          <p:blipFill>
            <a:blip r:embed="rId5" cstate="print"/>
            <a:stretch>
              <a:fillRect/>
            </a:stretch>
          </p:blipFill>
          <p:spPr>
            <a:xfrm>
              <a:off x="0" y="0"/>
              <a:ext cx="12192000" cy="6858000"/>
            </a:xfrm>
            <a:prstGeom prst="rect">
              <a:avLst/>
            </a:prstGeom>
          </p:spPr>
        </p:pic>
        <p:pic>
          <p:nvPicPr>
            <p:cNvPr id="7" name="object 7"/>
            <p:cNvPicPr/>
            <p:nvPr/>
          </p:nvPicPr>
          <p:blipFill>
            <a:blip r:embed="rId6" cstate="print"/>
            <a:stretch>
              <a:fillRect/>
            </a:stretch>
          </p:blipFill>
          <p:spPr>
            <a:xfrm>
              <a:off x="617219" y="697991"/>
              <a:ext cx="1237488" cy="777239"/>
            </a:xfrm>
            <a:prstGeom prst="rect">
              <a:avLst/>
            </a:prstGeom>
          </p:spPr>
        </p:pic>
        <p:pic>
          <p:nvPicPr>
            <p:cNvPr id="8" name="object 8"/>
            <p:cNvPicPr/>
            <p:nvPr/>
          </p:nvPicPr>
          <p:blipFill>
            <a:blip r:embed="rId7" cstate="print"/>
            <a:stretch>
              <a:fillRect/>
            </a:stretch>
          </p:blipFill>
          <p:spPr>
            <a:xfrm>
              <a:off x="976883" y="3988308"/>
              <a:ext cx="3025902" cy="610362"/>
            </a:xfrm>
            <a:prstGeom prst="rect">
              <a:avLst/>
            </a:prstGeom>
          </p:spPr>
        </p:pic>
        <p:sp>
          <p:nvSpPr>
            <p:cNvPr id="9" name="object 9"/>
            <p:cNvSpPr/>
            <p:nvPr/>
          </p:nvSpPr>
          <p:spPr>
            <a:xfrm>
              <a:off x="1095755" y="4046220"/>
              <a:ext cx="2795270" cy="425450"/>
            </a:xfrm>
            <a:custGeom>
              <a:avLst/>
              <a:gdLst/>
              <a:ahLst/>
              <a:cxnLst/>
              <a:rect l="l" t="t" r="r" b="b"/>
              <a:pathLst>
                <a:path w="2795270" h="425450">
                  <a:moveTo>
                    <a:pt x="2582418" y="0"/>
                  </a:moveTo>
                  <a:lnTo>
                    <a:pt x="212597" y="0"/>
                  </a:lnTo>
                  <a:lnTo>
                    <a:pt x="163852" y="5611"/>
                  </a:lnTo>
                  <a:lnTo>
                    <a:pt x="119104" y="21598"/>
                  </a:lnTo>
                  <a:lnTo>
                    <a:pt x="79630" y="46686"/>
                  </a:lnTo>
                  <a:lnTo>
                    <a:pt x="46706" y="79603"/>
                  </a:lnTo>
                  <a:lnTo>
                    <a:pt x="21609" y="119076"/>
                  </a:lnTo>
                  <a:lnTo>
                    <a:pt x="5615" y="163832"/>
                  </a:lnTo>
                  <a:lnTo>
                    <a:pt x="0" y="212597"/>
                  </a:lnTo>
                  <a:lnTo>
                    <a:pt x="5615" y="261363"/>
                  </a:lnTo>
                  <a:lnTo>
                    <a:pt x="21609" y="306119"/>
                  </a:lnTo>
                  <a:lnTo>
                    <a:pt x="46706" y="345592"/>
                  </a:lnTo>
                  <a:lnTo>
                    <a:pt x="79630" y="378509"/>
                  </a:lnTo>
                  <a:lnTo>
                    <a:pt x="119104" y="403597"/>
                  </a:lnTo>
                  <a:lnTo>
                    <a:pt x="163852" y="419584"/>
                  </a:lnTo>
                  <a:lnTo>
                    <a:pt x="212597" y="425195"/>
                  </a:lnTo>
                  <a:lnTo>
                    <a:pt x="2582418" y="425195"/>
                  </a:lnTo>
                  <a:lnTo>
                    <a:pt x="2631183" y="419584"/>
                  </a:lnTo>
                  <a:lnTo>
                    <a:pt x="2675939" y="403597"/>
                  </a:lnTo>
                  <a:lnTo>
                    <a:pt x="2715412" y="378509"/>
                  </a:lnTo>
                  <a:lnTo>
                    <a:pt x="2748329" y="345592"/>
                  </a:lnTo>
                  <a:lnTo>
                    <a:pt x="2773417" y="306119"/>
                  </a:lnTo>
                  <a:lnTo>
                    <a:pt x="2789404" y="261363"/>
                  </a:lnTo>
                  <a:lnTo>
                    <a:pt x="2795016" y="212597"/>
                  </a:lnTo>
                  <a:lnTo>
                    <a:pt x="2789404" y="163832"/>
                  </a:lnTo>
                  <a:lnTo>
                    <a:pt x="2773417" y="119076"/>
                  </a:lnTo>
                  <a:lnTo>
                    <a:pt x="2748329" y="79603"/>
                  </a:lnTo>
                  <a:lnTo>
                    <a:pt x="2715412" y="46686"/>
                  </a:lnTo>
                  <a:lnTo>
                    <a:pt x="2675939" y="21598"/>
                  </a:lnTo>
                  <a:lnTo>
                    <a:pt x="2631183" y="5611"/>
                  </a:lnTo>
                  <a:lnTo>
                    <a:pt x="2582418" y="0"/>
                  </a:lnTo>
                  <a:close/>
                </a:path>
              </a:pathLst>
            </a:custGeom>
            <a:solidFill>
              <a:srgbClr val="00B9EC"/>
            </a:solidFill>
          </p:spPr>
          <p:txBody>
            <a:bodyPr wrap="square" lIns="0" tIns="0" rIns="0" bIns="0" rtlCol="0"/>
            <a:lstStyle/>
            <a:p>
              <a:pPr algn="l" rtl="0"/>
              <a:endParaRPr/>
            </a:p>
          </p:txBody>
        </p:sp>
      </p:grpSp>
      <p:sp>
        <p:nvSpPr>
          <p:cNvPr id="10" name="object 10"/>
          <p:cNvSpPr txBox="1"/>
          <p:nvPr/>
        </p:nvSpPr>
        <p:spPr>
          <a:xfrm>
            <a:off x="1000760" y="3151758"/>
            <a:ext cx="3397885" cy="1217930"/>
          </a:xfrm>
          <a:prstGeom prst="rect">
            <a:avLst/>
          </a:prstGeom>
        </p:spPr>
        <p:txBody>
          <a:bodyPr vert="horz" wrap="square" lIns="0" tIns="12700" rIns="0" bIns="0" rtlCol="0">
            <a:spAutoFit/>
          </a:bodyPr>
          <a:lstStyle/>
          <a:p>
            <a:pPr marL="12700">
              <a:lnSpc>
                <a:spcPct val="100000"/>
              </a:lnSpc>
              <a:spcBef>
                <a:spcPts val="100"/>
              </a:spcBef>
            </a:pPr>
            <a:r>
              <a:rPr sz="3600" spc="155" dirty="0">
                <a:solidFill>
                  <a:srgbClr val="878787"/>
                </a:solidFill>
                <a:latin typeface="Gill Sans MT"/>
                <a:cs typeface="Gill Sans MT"/>
              </a:rPr>
              <a:t>Company</a:t>
            </a:r>
            <a:r>
              <a:rPr sz="3600" spc="-100" dirty="0">
                <a:solidFill>
                  <a:srgbClr val="878787"/>
                </a:solidFill>
                <a:latin typeface="Gill Sans MT"/>
                <a:cs typeface="Gill Sans MT"/>
              </a:rPr>
              <a:t> </a:t>
            </a:r>
            <a:r>
              <a:rPr sz="3600" spc="120" dirty="0">
                <a:solidFill>
                  <a:srgbClr val="878787"/>
                </a:solidFill>
                <a:latin typeface="Gill Sans MT"/>
                <a:cs typeface="Gill Sans MT"/>
              </a:rPr>
              <a:t>Profile</a:t>
            </a:r>
            <a:endParaRPr sz="3600" dirty="0">
              <a:latin typeface="Gill Sans MT"/>
              <a:cs typeface="Gill Sans MT"/>
            </a:endParaRPr>
          </a:p>
          <a:p>
            <a:pPr marL="681355">
              <a:lnSpc>
                <a:spcPct val="100000"/>
              </a:lnSpc>
              <a:spcBef>
                <a:spcPts val="3385"/>
              </a:spcBef>
            </a:pPr>
            <a:r>
              <a:rPr sz="1400" b="1" spc="-55" dirty="0">
                <a:solidFill>
                  <a:srgbClr val="FFFFFF"/>
                </a:solidFill>
                <a:latin typeface="Gill Sans MT"/>
                <a:cs typeface="Gill Sans MT"/>
              </a:rPr>
              <a:t>Emp</a:t>
            </a:r>
            <a:r>
              <a:rPr lang="en-US" sz="1400" b="1" spc="-55" dirty="0">
                <a:solidFill>
                  <a:srgbClr val="FFFFFF"/>
                </a:solidFill>
                <a:latin typeface="Gill Sans MT"/>
                <a:cs typeface="Gill Sans MT"/>
              </a:rPr>
              <a:t>o</a:t>
            </a:r>
            <a:r>
              <a:rPr sz="1400" b="1" spc="-55" dirty="0">
                <a:solidFill>
                  <a:srgbClr val="FFFFFF"/>
                </a:solidFill>
                <a:latin typeface="Gill Sans MT"/>
                <a:cs typeface="Gill Sans MT"/>
              </a:rPr>
              <a:t>wering</a:t>
            </a:r>
            <a:r>
              <a:rPr sz="1400" b="1" spc="-45" dirty="0">
                <a:solidFill>
                  <a:srgbClr val="FFFFFF"/>
                </a:solidFill>
                <a:latin typeface="Gill Sans MT"/>
                <a:cs typeface="Gill Sans MT"/>
              </a:rPr>
              <a:t> </a:t>
            </a:r>
            <a:r>
              <a:rPr sz="1400" b="1" spc="-10" dirty="0">
                <a:solidFill>
                  <a:srgbClr val="FFFFFF"/>
                </a:solidFill>
                <a:latin typeface="Gill Sans MT"/>
                <a:cs typeface="Gill Sans MT"/>
              </a:rPr>
              <a:t>Science</a:t>
            </a:r>
            <a:endParaRPr sz="1400" dirty="0">
              <a:latin typeface="Gill Sans MT"/>
              <a:cs typeface="Gill Sans MT"/>
            </a:endParaRPr>
          </a:p>
        </p:txBody>
      </p:sp>
      <p:sp>
        <p:nvSpPr>
          <p:cNvPr id="11" name="object 11"/>
          <p:cNvSpPr txBox="1">
            <a:spLocks noGrp="1"/>
          </p:cNvSpPr>
          <p:nvPr>
            <p:ph type="title"/>
          </p:nvPr>
        </p:nvSpPr>
        <p:spPr>
          <a:xfrm>
            <a:off x="1000760" y="2388819"/>
            <a:ext cx="2908477" cy="751488"/>
          </a:xfrm>
          <a:prstGeom prst="rect">
            <a:avLst/>
          </a:prstGeom>
        </p:spPr>
        <p:txBody>
          <a:bodyPr vert="horz" wrap="square" lIns="0" tIns="12700" rIns="0" bIns="0" rtlCol="0">
            <a:spAutoFit/>
          </a:bodyPr>
          <a:lstStyle/>
          <a:p>
            <a:pPr marL="12700">
              <a:lnSpc>
                <a:spcPct val="100000"/>
              </a:lnSpc>
              <a:spcBef>
                <a:spcPts val="100"/>
              </a:spcBef>
            </a:pPr>
            <a:r>
              <a:rPr sz="4800" spc="-135" dirty="0" err="1">
                <a:solidFill>
                  <a:srgbClr val="2E455C"/>
                </a:solidFill>
              </a:rPr>
              <a:t>Med</a:t>
            </a:r>
            <a:r>
              <a:rPr lang="en-US" sz="4800" spc="-135" dirty="0" err="1"/>
              <a:t>D</a:t>
            </a:r>
            <a:r>
              <a:rPr sz="4800" spc="-135" dirty="0" err="1"/>
              <a:t>ots</a:t>
            </a:r>
            <a:endParaRPr sz="4800" dirty="0"/>
          </a:p>
        </p:txBody>
      </p:sp>
      <p:sp>
        <p:nvSpPr>
          <p:cNvPr id="12" name="object 12"/>
          <p:cNvSpPr txBox="1"/>
          <p:nvPr/>
        </p:nvSpPr>
        <p:spPr>
          <a:xfrm>
            <a:off x="640791" y="5940958"/>
            <a:ext cx="162115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9DB4CD"/>
                </a:solidFill>
                <a:latin typeface="Gill Sans MT"/>
                <a:cs typeface="Gill Sans MT"/>
              </a:rPr>
              <a:t>MedDots</a:t>
            </a:r>
            <a:r>
              <a:rPr sz="1000" spc="70" dirty="0">
                <a:solidFill>
                  <a:srgbClr val="9DB4CD"/>
                </a:solidFill>
                <a:latin typeface="Gill Sans MT"/>
                <a:cs typeface="Gill Sans MT"/>
              </a:rPr>
              <a:t> </a:t>
            </a:r>
            <a:r>
              <a:rPr sz="1000" dirty="0">
                <a:solidFill>
                  <a:srgbClr val="A6A6A6"/>
                </a:solidFill>
                <a:latin typeface="Gill Sans MT"/>
                <a:cs typeface="Gill Sans MT"/>
              </a:rPr>
              <a:t>|</a:t>
            </a:r>
            <a:r>
              <a:rPr sz="1000" spc="55" dirty="0">
                <a:solidFill>
                  <a:srgbClr val="A6A6A6"/>
                </a:solidFill>
                <a:latin typeface="Gill Sans MT"/>
                <a:cs typeface="Gill Sans MT"/>
              </a:rPr>
              <a:t> </a:t>
            </a:r>
            <a:r>
              <a:rPr sz="1000" dirty="0">
                <a:solidFill>
                  <a:srgbClr val="A6A6A6"/>
                </a:solidFill>
                <a:latin typeface="Gill Sans MT"/>
                <a:cs typeface="Gill Sans MT"/>
              </a:rPr>
              <a:t>Copyright</a:t>
            </a:r>
            <a:r>
              <a:rPr sz="1000" spc="80" dirty="0">
                <a:solidFill>
                  <a:srgbClr val="A6A6A6"/>
                </a:solidFill>
                <a:latin typeface="Gill Sans MT"/>
                <a:cs typeface="Gill Sans MT"/>
              </a:rPr>
              <a:t> </a:t>
            </a:r>
            <a:r>
              <a:rPr sz="1000" dirty="0">
                <a:solidFill>
                  <a:srgbClr val="A6A6A6"/>
                </a:solidFill>
                <a:latin typeface="Gill Sans MT"/>
                <a:cs typeface="Gill Sans MT"/>
              </a:rPr>
              <a:t>©</a:t>
            </a:r>
            <a:r>
              <a:rPr sz="1000" spc="55" dirty="0">
                <a:solidFill>
                  <a:srgbClr val="A6A6A6"/>
                </a:solidFill>
                <a:latin typeface="Gill Sans MT"/>
                <a:cs typeface="Gill Sans MT"/>
              </a:rPr>
              <a:t> </a:t>
            </a:r>
            <a:r>
              <a:rPr sz="1000" spc="40" dirty="0">
                <a:solidFill>
                  <a:srgbClr val="A6A6A6"/>
                </a:solidFill>
                <a:latin typeface="Gill Sans MT"/>
                <a:cs typeface="Gill Sans MT"/>
              </a:rPr>
              <a:t>2022</a:t>
            </a:r>
            <a:endParaRPr sz="1000" dirty="0">
              <a:latin typeface="Gill Sans MT"/>
              <a:cs typeface="Gill Sans MT"/>
            </a:endParaRPr>
          </a:p>
        </p:txBody>
      </p:sp>
      <p:grpSp>
        <p:nvGrpSpPr>
          <p:cNvPr id="13" name="object 13"/>
          <p:cNvGrpSpPr/>
          <p:nvPr/>
        </p:nvGrpSpPr>
        <p:grpSpPr>
          <a:xfrm>
            <a:off x="999744" y="1104596"/>
            <a:ext cx="10772140" cy="5746750"/>
            <a:chOff x="999744" y="1104596"/>
            <a:chExt cx="10772140" cy="5746750"/>
          </a:xfrm>
        </p:grpSpPr>
        <p:sp>
          <p:nvSpPr>
            <p:cNvPr id="14" name="object 14"/>
            <p:cNvSpPr/>
            <p:nvPr/>
          </p:nvSpPr>
          <p:spPr>
            <a:xfrm>
              <a:off x="3646932" y="4223004"/>
              <a:ext cx="64135" cy="71755"/>
            </a:xfrm>
            <a:custGeom>
              <a:avLst/>
              <a:gdLst/>
              <a:ahLst/>
              <a:cxnLst/>
              <a:rect l="l" t="t" r="r" b="b"/>
              <a:pathLst>
                <a:path w="64135" h="71754">
                  <a:moveTo>
                    <a:pt x="64007" y="0"/>
                  </a:moveTo>
                  <a:lnTo>
                    <a:pt x="0" y="35814"/>
                  </a:lnTo>
                  <a:lnTo>
                    <a:pt x="64007" y="71628"/>
                  </a:lnTo>
                  <a:lnTo>
                    <a:pt x="64007" y="0"/>
                  </a:lnTo>
                  <a:close/>
                </a:path>
              </a:pathLst>
            </a:custGeom>
            <a:solidFill>
              <a:srgbClr val="FFFFFF"/>
            </a:solidFill>
          </p:spPr>
          <p:txBody>
            <a:bodyPr wrap="square" lIns="0" tIns="0" rIns="0" bIns="0" rtlCol="0"/>
            <a:lstStyle/>
            <a:p>
              <a:endParaRPr/>
            </a:p>
          </p:txBody>
        </p:sp>
        <p:sp>
          <p:nvSpPr>
            <p:cNvPr id="15" name="object 15"/>
            <p:cNvSpPr/>
            <p:nvPr/>
          </p:nvSpPr>
          <p:spPr>
            <a:xfrm>
              <a:off x="999744" y="3988308"/>
              <a:ext cx="530860" cy="541020"/>
            </a:xfrm>
            <a:custGeom>
              <a:avLst/>
              <a:gdLst/>
              <a:ahLst/>
              <a:cxnLst/>
              <a:rect l="l" t="t" r="r" b="b"/>
              <a:pathLst>
                <a:path w="530860" h="541020">
                  <a:moveTo>
                    <a:pt x="265175" y="0"/>
                  </a:moveTo>
                  <a:lnTo>
                    <a:pt x="217509" y="4359"/>
                  </a:lnTo>
                  <a:lnTo>
                    <a:pt x="172645" y="16929"/>
                  </a:lnTo>
                  <a:lnTo>
                    <a:pt x="131334" y="36942"/>
                  </a:lnTo>
                  <a:lnTo>
                    <a:pt x="94324" y="63635"/>
                  </a:lnTo>
                  <a:lnTo>
                    <a:pt x="62364" y="96243"/>
                  </a:lnTo>
                  <a:lnTo>
                    <a:pt x="36203" y="133999"/>
                  </a:lnTo>
                  <a:lnTo>
                    <a:pt x="16589" y="176139"/>
                  </a:lnTo>
                  <a:lnTo>
                    <a:pt x="4272" y="221897"/>
                  </a:lnTo>
                  <a:lnTo>
                    <a:pt x="0" y="270510"/>
                  </a:lnTo>
                  <a:lnTo>
                    <a:pt x="4272" y="319122"/>
                  </a:lnTo>
                  <a:lnTo>
                    <a:pt x="16589" y="364880"/>
                  </a:lnTo>
                  <a:lnTo>
                    <a:pt x="36203" y="407020"/>
                  </a:lnTo>
                  <a:lnTo>
                    <a:pt x="62364" y="444776"/>
                  </a:lnTo>
                  <a:lnTo>
                    <a:pt x="94324" y="477384"/>
                  </a:lnTo>
                  <a:lnTo>
                    <a:pt x="131334" y="504077"/>
                  </a:lnTo>
                  <a:lnTo>
                    <a:pt x="172645" y="524090"/>
                  </a:lnTo>
                  <a:lnTo>
                    <a:pt x="217509" y="536660"/>
                  </a:lnTo>
                  <a:lnTo>
                    <a:pt x="265175" y="541020"/>
                  </a:lnTo>
                  <a:lnTo>
                    <a:pt x="312836" y="536660"/>
                  </a:lnTo>
                  <a:lnTo>
                    <a:pt x="357695" y="524090"/>
                  </a:lnTo>
                  <a:lnTo>
                    <a:pt x="399005" y="504077"/>
                  </a:lnTo>
                  <a:lnTo>
                    <a:pt x="436016" y="477384"/>
                  </a:lnTo>
                  <a:lnTo>
                    <a:pt x="467978" y="444776"/>
                  </a:lnTo>
                  <a:lnTo>
                    <a:pt x="494142" y="407020"/>
                  </a:lnTo>
                  <a:lnTo>
                    <a:pt x="513759" y="364880"/>
                  </a:lnTo>
                  <a:lnTo>
                    <a:pt x="526078" y="319122"/>
                  </a:lnTo>
                  <a:lnTo>
                    <a:pt x="530352" y="270510"/>
                  </a:lnTo>
                  <a:lnTo>
                    <a:pt x="526078" y="221897"/>
                  </a:lnTo>
                  <a:lnTo>
                    <a:pt x="513759" y="176139"/>
                  </a:lnTo>
                  <a:lnTo>
                    <a:pt x="494142" y="133999"/>
                  </a:lnTo>
                  <a:lnTo>
                    <a:pt x="467978" y="96243"/>
                  </a:lnTo>
                  <a:lnTo>
                    <a:pt x="436016" y="63635"/>
                  </a:lnTo>
                  <a:lnTo>
                    <a:pt x="399005" y="36942"/>
                  </a:lnTo>
                  <a:lnTo>
                    <a:pt x="357695" y="16929"/>
                  </a:lnTo>
                  <a:lnTo>
                    <a:pt x="312836" y="4359"/>
                  </a:lnTo>
                  <a:lnTo>
                    <a:pt x="265175" y="0"/>
                  </a:lnTo>
                  <a:close/>
                </a:path>
              </a:pathLst>
            </a:custGeom>
            <a:solidFill>
              <a:srgbClr val="2E455C"/>
            </a:solidFill>
          </p:spPr>
          <p:txBody>
            <a:bodyPr wrap="square" lIns="0" tIns="0" rIns="0" bIns="0" rtlCol="0"/>
            <a:lstStyle/>
            <a:p>
              <a:pPr algn="l" rtl="0"/>
              <a:endParaRPr/>
            </a:p>
          </p:txBody>
        </p:sp>
        <p:sp>
          <p:nvSpPr>
            <p:cNvPr id="16" name="object 16"/>
            <p:cNvSpPr/>
            <p:nvPr/>
          </p:nvSpPr>
          <p:spPr>
            <a:xfrm>
              <a:off x="1126620" y="4119768"/>
              <a:ext cx="278765" cy="278765"/>
            </a:xfrm>
            <a:custGeom>
              <a:avLst/>
              <a:gdLst/>
              <a:ahLst/>
              <a:cxnLst/>
              <a:rect l="l" t="t" r="r" b="b"/>
              <a:pathLst>
                <a:path w="278765" h="278764">
                  <a:moveTo>
                    <a:pt x="173159" y="184670"/>
                  </a:moveTo>
                  <a:lnTo>
                    <a:pt x="105120" y="184670"/>
                  </a:lnTo>
                  <a:lnTo>
                    <a:pt x="110952" y="188499"/>
                  </a:lnTo>
                  <a:lnTo>
                    <a:pt x="117239" y="191588"/>
                  </a:lnTo>
                  <a:lnTo>
                    <a:pt x="123934" y="193892"/>
                  </a:lnTo>
                  <a:lnTo>
                    <a:pt x="130986" y="195367"/>
                  </a:lnTo>
                  <a:lnTo>
                    <a:pt x="130986" y="230846"/>
                  </a:lnTo>
                  <a:lnTo>
                    <a:pt x="124443" y="234364"/>
                  </a:lnTo>
                  <a:lnTo>
                    <a:pt x="119282" y="239608"/>
                  </a:lnTo>
                  <a:lnTo>
                    <a:pt x="115897" y="246210"/>
                  </a:lnTo>
                  <a:lnTo>
                    <a:pt x="114681" y="253799"/>
                  </a:lnTo>
                  <a:lnTo>
                    <a:pt x="116606" y="263310"/>
                  </a:lnTo>
                  <a:lnTo>
                    <a:pt x="121852" y="271084"/>
                  </a:lnTo>
                  <a:lnTo>
                    <a:pt x="129627" y="276331"/>
                  </a:lnTo>
                  <a:lnTo>
                    <a:pt x="139139" y="278255"/>
                  </a:lnTo>
                  <a:lnTo>
                    <a:pt x="148651" y="276331"/>
                  </a:lnTo>
                  <a:lnTo>
                    <a:pt x="156426" y="271084"/>
                  </a:lnTo>
                  <a:lnTo>
                    <a:pt x="161672" y="263310"/>
                  </a:lnTo>
                  <a:lnTo>
                    <a:pt x="163597" y="253799"/>
                  </a:lnTo>
                  <a:lnTo>
                    <a:pt x="162381" y="246210"/>
                  </a:lnTo>
                  <a:lnTo>
                    <a:pt x="158996" y="239608"/>
                  </a:lnTo>
                  <a:lnTo>
                    <a:pt x="153835" y="234364"/>
                  </a:lnTo>
                  <a:lnTo>
                    <a:pt x="147292" y="230846"/>
                  </a:lnTo>
                  <a:lnTo>
                    <a:pt x="147292" y="195367"/>
                  </a:lnTo>
                  <a:lnTo>
                    <a:pt x="154344" y="193892"/>
                  </a:lnTo>
                  <a:lnTo>
                    <a:pt x="161039" y="191588"/>
                  </a:lnTo>
                  <a:lnTo>
                    <a:pt x="167326" y="188499"/>
                  </a:lnTo>
                  <a:lnTo>
                    <a:pt x="173159" y="184670"/>
                  </a:lnTo>
                  <a:close/>
                </a:path>
                <a:path w="278765" h="278764">
                  <a:moveTo>
                    <a:pt x="73227" y="184270"/>
                  </a:moveTo>
                  <a:lnTo>
                    <a:pt x="45514" y="208301"/>
                  </a:lnTo>
                  <a:lnTo>
                    <a:pt x="47302" y="217507"/>
                  </a:lnTo>
                  <a:lnTo>
                    <a:pt x="52666" y="225593"/>
                  </a:lnTo>
                  <a:lnTo>
                    <a:pt x="60763" y="230955"/>
                  </a:lnTo>
                  <a:lnTo>
                    <a:pt x="69957" y="232741"/>
                  </a:lnTo>
                  <a:lnTo>
                    <a:pt x="79170" y="230953"/>
                  </a:lnTo>
                  <a:lnTo>
                    <a:pt x="87252" y="225593"/>
                  </a:lnTo>
                  <a:lnTo>
                    <a:pt x="91735" y="219386"/>
                  </a:lnTo>
                  <a:lnTo>
                    <a:pt x="93969" y="212357"/>
                  </a:lnTo>
                  <a:lnTo>
                    <a:pt x="93994" y="205033"/>
                  </a:lnTo>
                  <a:lnTo>
                    <a:pt x="91853" y="197939"/>
                  </a:lnTo>
                  <a:lnTo>
                    <a:pt x="103376" y="186413"/>
                  </a:lnTo>
                  <a:lnTo>
                    <a:pt x="80322" y="186413"/>
                  </a:lnTo>
                  <a:lnTo>
                    <a:pt x="73227" y="184270"/>
                  </a:lnTo>
                  <a:close/>
                </a:path>
                <a:path w="278765" h="278764">
                  <a:moveTo>
                    <a:pt x="196213" y="184670"/>
                  </a:moveTo>
                  <a:lnTo>
                    <a:pt x="173159" y="184670"/>
                  </a:lnTo>
                  <a:lnTo>
                    <a:pt x="186425" y="197939"/>
                  </a:lnTo>
                  <a:lnTo>
                    <a:pt x="184284" y="205033"/>
                  </a:lnTo>
                  <a:lnTo>
                    <a:pt x="208314" y="232741"/>
                  </a:lnTo>
                  <a:lnTo>
                    <a:pt x="217528" y="230953"/>
                  </a:lnTo>
                  <a:lnTo>
                    <a:pt x="225612" y="225593"/>
                  </a:lnTo>
                  <a:lnTo>
                    <a:pt x="230975" y="217507"/>
                  </a:lnTo>
                  <a:lnTo>
                    <a:pt x="232763" y="208302"/>
                  </a:lnTo>
                  <a:lnTo>
                    <a:pt x="230975" y="199096"/>
                  </a:lnTo>
                  <a:lnTo>
                    <a:pt x="225612" y="191010"/>
                  </a:lnTo>
                  <a:lnTo>
                    <a:pt x="219404" y="186527"/>
                  </a:lnTo>
                  <a:lnTo>
                    <a:pt x="219046" y="186413"/>
                  </a:lnTo>
                  <a:lnTo>
                    <a:pt x="197956" y="186413"/>
                  </a:lnTo>
                  <a:lnTo>
                    <a:pt x="196213" y="184670"/>
                  </a:lnTo>
                  <a:close/>
                </a:path>
                <a:path w="278765" h="278764">
                  <a:moveTo>
                    <a:pt x="150942" y="147279"/>
                  </a:moveTo>
                  <a:lnTo>
                    <a:pt x="82894" y="147279"/>
                  </a:lnTo>
                  <a:lnTo>
                    <a:pt x="84370" y="154331"/>
                  </a:lnTo>
                  <a:lnTo>
                    <a:pt x="86674" y="161025"/>
                  </a:lnTo>
                  <a:lnTo>
                    <a:pt x="89763" y="167312"/>
                  </a:lnTo>
                  <a:lnTo>
                    <a:pt x="93593" y="173144"/>
                  </a:lnTo>
                  <a:lnTo>
                    <a:pt x="80322" y="186413"/>
                  </a:lnTo>
                  <a:lnTo>
                    <a:pt x="103376" y="186413"/>
                  </a:lnTo>
                  <a:lnTo>
                    <a:pt x="105120" y="184670"/>
                  </a:lnTo>
                  <a:lnTo>
                    <a:pt x="196213" y="184670"/>
                  </a:lnTo>
                  <a:lnTo>
                    <a:pt x="184686" y="173144"/>
                  </a:lnTo>
                  <a:lnTo>
                    <a:pt x="188515" y="167312"/>
                  </a:lnTo>
                  <a:lnTo>
                    <a:pt x="190347" y="163583"/>
                  </a:lnTo>
                  <a:lnTo>
                    <a:pt x="150942" y="163583"/>
                  </a:lnTo>
                  <a:lnTo>
                    <a:pt x="147292" y="159933"/>
                  </a:lnTo>
                  <a:lnTo>
                    <a:pt x="147292" y="150929"/>
                  </a:lnTo>
                  <a:lnTo>
                    <a:pt x="150942" y="147279"/>
                  </a:lnTo>
                  <a:close/>
                </a:path>
                <a:path w="278765" h="278764">
                  <a:moveTo>
                    <a:pt x="205051" y="184270"/>
                  </a:moveTo>
                  <a:lnTo>
                    <a:pt x="197956" y="186413"/>
                  </a:lnTo>
                  <a:lnTo>
                    <a:pt x="219046" y="186413"/>
                  </a:lnTo>
                  <a:lnTo>
                    <a:pt x="212375" y="184294"/>
                  </a:lnTo>
                  <a:lnTo>
                    <a:pt x="205051" y="184270"/>
                  </a:lnTo>
                  <a:close/>
                </a:path>
                <a:path w="278765" h="278764">
                  <a:moveTo>
                    <a:pt x="24458" y="114671"/>
                  </a:moveTo>
                  <a:lnTo>
                    <a:pt x="14946" y="116596"/>
                  </a:lnTo>
                  <a:lnTo>
                    <a:pt x="7171" y="121841"/>
                  </a:lnTo>
                  <a:lnTo>
                    <a:pt x="1924" y="129616"/>
                  </a:lnTo>
                  <a:lnTo>
                    <a:pt x="0" y="139127"/>
                  </a:lnTo>
                  <a:lnTo>
                    <a:pt x="1924" y="148638"/>
                  </a:lnTo>
                  <a:lnTo>
                    <a:pt x="7171" y="156413"/>
                  </a:lnTo>
                  <a:lnTo>
                    <a:pt x="14946" y="161659"/>
                  </a:lnTo>
                  <a:lnTo>
                    <a:pt x="24458" y="163583"/>
                  </a:lnTo>
                  <a:lnTo>
                    <a:pt x="32048" y="162367"/>
                  </a:lnTo>
                  <a:lnTo>
                    <a:pt x="38650" y="158982"/>
                  </a:lnTo>
                  <a:lnTo>
                    <a:pt x="43894" y="153822"/>
                  </a:lnTo>
                  <a:lnTo>
                    <a:pt x="47412" y="147279"/>
                  </a:lnTo>
                  <a:lnTo>
                    <a:pt x="121996" y="147279"/>
                  </a:lnTo>
                  <a:lnTo>
                    <a:pt x="114681" y="139965"/>
                  </a:lnTo>
                  <a:lnTo>
                    <a:pt x="114681" y="130975"/>
                  </a:lnTo>
                  <a:lnTo>
                    <a:pt x="47412" y="130975"/>
                  </a:lnTo>
                  <a:lnTo>
                    <a:pt x="43894" y="124432"/>
                  </a:lnTo>
                  <a:lnTo>
                    <a:pt x="38650" y="119272"/>
                  </a:lnTo>
                  <a:lnTo>
                    <a:pt x="32048" y="115887"/>
                  </a:lnTo>
                  <a:lnTo>
                    <a:pt x="24458" y="114671"/>
                  </a:lnTo>
                  <a:close/>
                </a:path>
                <a:path w="278765" h="278764">
                  <a:moveTo>
                    <a:pt x="195384" y="147279"/>
                  </a:moveTo>
                  <a:lnTo>
                    <a:pt x="159947" y="147279"/>
                  </a:lnTo>
                  <a:lnTo>
                    <a:pt x="163597" y="150929"/>
                  </a:lnTo>
                  <a:lnTo>
                    <a:pt x="163597" y="159933"/>
                  </a:lnTo>
                  <a:lnTo>
                    <a:pt x="159947" y="163583"/>
                  </a:lnTo>
                  <a:lnTo>
                    <a:pt x="190347" y="163583"/>
                  </a:lnTo>
                  <a:lnTo>
                    <a:pt x="191604" y="161025"/>
                  </a:lnTo>
                  <a:lnTo>
                    <a:pt x="193908" y="154331"/>
                  </a:lnTo>
                  <a:lnTo>
                    <a:pt x="195384" y="147279"/>
                  </a:lnTo>
                  <a:close/>
                </a:path>
                <a:path w="278765" h="278764">
                  <a:moveTo>
                    <a:pt x="190347" y="114671"/>
                  </a:moveTo>
                  <a:lnTo>
                    <a:pt x="139977" y="114671"/>
                  </a:lnTo>
                  <a:lnTo>
                    <a:pt x="147292" y="121990"/>
                  </a:lnTo>
                  <a:lnTo>
                    <a:pt x="147292" y="139965"/>
                  </a:lnTo>
                  <a:lnTo>
                    <a:pt x="139977" y="147279"/>
                  </a:lnTo>
                  <a:lnTo>
                    <a:pt x="230866" y="147279"/>
                  </a:lnTo>
                  <a:lnTo>
                    <a:pt x="234383" y="153822"/>
                  </a:lnTo>
                  <a:lnTo>
                    <a:pt x="239627" y="158982"/>
                  </a:lnTo>
                  <a:lnTo>
                    <a:pt x="246230" y="162367"/>
                  </a:lnTo>
                  <a:lnTo>
                    <a:pt x="253821" y="163583"/>
                  </a:lnTo>
                  <a:lnTo>
                    <a:pt x="263332" y="161659"/>
                  </a:lnTo>
                  <a:lnTo>
                    <a:pt x="271108" y="156413"/>
                  </a:lnTo>
                  <a:lnTo>
                    <a:pt x="276354" y="148638"/>
                  </a:lnTo>
                  <a:lnTo>
                    <a:pt x="278279" y="139127"/>
                  </a:lnTo>
                  <a:lnTo>
                    <a:pt x="276629" y="130975"/>
                  </a:lnTo>
                  <a:lnTo>
                    <a:pt x="195384" y="130975"/>
                  </a:lnTo>
                  <a:lnTo>
                    <a:pt x="193908" y="123923"/>
                  </a:lnTo>
                  <a:lnTo>
                    <a:pt x="191604" y="117229"/>
                  </a:lnTo>
                  <a:lnTo>
                    <a:pt x="190347" y="114671"/>
                  </a:lnTo>
                  <a:close/>
                </a:path>
                <a:path w="278765" h="278764">
                  <a:moveTo>
                    <a:pt x="103381" y="91845"/>
                  </a:moveTo>
                  <a:lnTo>
                    <a:pt x="80322" y="91845"/>
                  </a:lnTo>
                  <a:lnTo>
                    <a:pt x="93593" y="105111"/>
                  </a:lnTo>
                  <a:lnTo>
                    <a:pt x="89763" y="110942"/>
                  </a:lnTo>
                  <a:lnTo>
                    <a:pt x="86674" y="117229"/>
                  </a:lnTo>
                  <a:lnTo>
                    <a:pt x="84370" y="123923"/>
                  </a:lnTo>
                  <a:lnTo>
                    <a:pt x="82894" y="130975"/>
                  </a:lnTo>
                  <a:lnTo>
                    <a:pt x="114681" y="130975"/>
                  </a:lnTo>
                  <a:lnTo>
                    <a:pt x="114681" y="121990"/>
                  </a:lnTo>
                  <a:lnTo>
                    <a:pt x="121996" y="114671"/>
                  </a:lnTo>
                  <a:lnTo>
                    <a:pt x="190347" y="114671"/>
                  </a:lnTo>
                  <a:lnTo>
                    <a:pt x="188515" y="110942"/>
                  </a:lnTo>
                  <a:lnTo>
                    <a:pt x="184686" y="105111"/>
                  </a:lnTo>
                  <a:lnTo>
                    <a:pt x="196217" y="93585"/>
                  </a:lnTo>
                  <a:lnTo>
                    <a:pt x="105120" y="93585"/>
                  </a:lnTo>
                  <a:lnTo>
                    <a:pt x="103381" y="91845"/>
                  </a:lnTo>
                  <a:close/>
                </a:path>
                <a:path w="278765" h="278764">
                  <a:moveTo>
                    <a:pt x="253821" y="114671"/>
                  </a:moveTo>
                  <a:lnTo>
                    <a:pt x="246230" y="115887"/>
                  </a:lnTo>
                  <a:lnTo>
                    <a:pt x="239627" y="119272"/>
                  </a:lnTo>
                  <a:lnTo>
                    <a:pt x="234383" y="124433"/>
                  </a:lnTo>
                  <a:lnTo>
                    <a:pt x="230866" y="130975"/>
                  </a:lnTo>
                  <a:lnTo>
                    <a:pt x="276629" y="130975"/>
                  </a:lnTo>
                  <a:lnTo>
                    <a:pt x="276354" y="129616"/>
                  </a:lnTo>
                  <a:lnTo>
                    <a:pt x="271108" y="121842"/>
                  </a:lnTo>
                  <a:lnTo>
                    <a:pt x="263332" y="116596"/>
                  </a:lnTo>
                  <a:lnTo>
                    <a:pt x="253821" y="114671"/>
                  </a:lnTo>
                  <a:close/>
                </a:path>
                <a:path w="278765" h="278764">
                  <a:moveTo>
                    <a:pt x="69960" y="45513"/>
                  </a:moveTo>
                  <a:lnTo>
                    <a:pt x="60753" y="47301"/>
                  </a:lnTo>
                  <a:lnTo>
                    <a:pt x="52666" y="52666"/>
                  </a:lnTo>
                  <a:lnTo>
                    <a:pt x="47302" y="60750"/>
                  </a:lnTo>
                  <a:lnTo>
                    <a:pt x="45514" y="69956"/>
                  </a:lnTo>
                  <a:lnTo>
                    <a:pt x="47302" y="79162"/>
                  </a:lnTo>
                  <a:lnTo>
                    <a:pt x="52666" y="87249"/>
                  </a:lnTo>
                  <a:lnTo>
                    <a:pt x="57435" y="92013"/>
                  </a:lnTo>
                  <a:lnTo>
                    <a:pt x="63695" y="94395"/>
                  </a:lnTo>
                  <a:lnTo>
                    <a:pt x="73541" y="94395"/>
                  </a:lnTo>
                  <a:lnTo>
                    <a:pt x="77024" y="93399"/>
                  </a:lnTo>
                  <a:lnTo>
                    <a:pt x="80322" y="91845"/>
                  </a:lnTo>
                  <a:lnTo>
                    <a:pt x="103381" y="91845"/>
                  </a:lnTo>
                  <a:lnTo>
                    <a:pt x="91853" y="80315"/>
                  </a:lnTo>
                  <a:lnTo>
                    <a:pt x="93994" y="73221"/>
                  </a:lnTo>
                  <a:lnTo>
                    <a:pt x="93969" y="65898"/>
                  </a:lnTo>
                  <a:lnTo>
                    <a:pt x="91735" y="58871"/>
                  </a:lnTo>
                  <a:lnTo>
                    <a:pt x="87252" y="52666"/>
                  </a:lnTo>
                  <a:lnTo>
                    <a:pt x="79167" y="47301"/>
                  </a:lnTo>
                  <a:lnTo>
                    <a:pt x="69960" y="45513"/>
                  </a:lnTo>
                  <a:close/>
                </a:path>
                <a:path w="278765" h="278764">
                  <a:moveTo>
                    <a:pt x="218934" y="91846"/>
                  </a:moveTo>
                  <a:lnTo>
                    <a:pt x="197956" y="91846"/>
                  </a:lnTo>
                  <a:lnTo>
                    <a:pt x="205776" y="94157"/>
                  </a:lnTo>
                  <a:lnTo>
                    <a:pt x="213226" y="93907"/>
                  </a:lnTo>
                  <a:lnTo>
                    <a:pt x="218934" y="91846"/>
                  </a:lnTo>
                  <a:close/>
                </a:path>
                <a:path w="278765" h="278764">
                  <a:moveTo>
                    <a:pt x="139139" y="0"/>
                  </a:moveTo>
                  <a:lnTo>
                    <a:pt x="129627" y="1924"/>
                  </a:lnTo>
                  <a:lnTo>
                    <a:pt x="121852" y="7170"/>
                  </a:lnTo>
                  <a:lnTo>
                    <a:pt x="116606" y="14944"/>
                  </a:lnTo>
                  <a:lnTo>
                    <a:pt x="114681" y="24456"/>
                  </a:lnTo>
                  <a:lnTo>
                    <a:pt x="115897" y="32046"/>
                  </a:lnTo>
                  <a:lnTo>
                    <a:pt x="119282" y="38648"/>
                  </a:lnTo>
                  <a:lnTo>
                    <a:pt x="124443" y="43893"/>
                  </a:lnTo>
                  <a:lnTo>
                    <a:pt x="130986" y="47413"/>
                  </a:lnTo>
                  <a:lnTo>
                    <a:pt x="130986" y="82887"/>
                  </a:lnTo>
                  <a:lnTo>
                    <a:pt x="123934" y="84363"/>
                  </a:lnTo>
                  <a:lnTo>
                    <a:pt x="117239" y="86667"/>
                  </a:lnTo>
                  <a:lnTo>
                    <a:pt x="110952" y="89755"/>
                  </a:lnTo>
                  <a:lnTo>
                    <a:pt x="105120" y="93585"/>
                  </a:lnTo>
                  <a:lnTo>
                    <a:pt x="173159" y="93585"/>
                  </a:lnTo>
                  <a:lnTo>
                    <a:pt x="167326" y="89755"/>
                  </a:lnTo>
                  <a:lnTo>
                    <a:pt x="161039" y="86667"/>
                  </a:lnTo>
                  <a:lnTo>
                    <a:pt x="154344" y="84363"/>
                  </a:lnTo>
                  <a:lnTo>
                    <a:pt x="147292" y="82887"/>
                  </a:lnTo>
                  <a:lnTo>
                    <a:pt x="147292" y="47413"/>
                  </a:lnTo>
                  <a:lnTo>
                    <a:pt x="153835" y="43893"/>
                  </a:lnTo>
                  <a:lnTo>
                    <a:pt x="158996" y="38648"/>
                  </a:lnTo>
                  <a:lnTo>
                    <a:pt x="162381" y="32046"/>
                  </a:lnTo>
                  <a:lnTo>
                    <a:pt x="163597" y="24456"/>
                  </a:lnTo>
                  <a:lnTo>
                    <a:pt x="161672" y="14944"/>
                  </a:lnTo>
                  <a:lnTo>
                    <a:pt x="156426" y="7170"/>
                  </a:lnTo>
                  <a:lnTo>
                    <a:pt x="148651" y="1924"/>
                  </a:lnTo>
                  <a:lnTo>
                    <a:pt x="139139" y="0"/>
                  </a:lnTo>
                  <a:close/>
                </a:path>
                <a:path w="278765" h="278764">
                  <a:moveTo>
                    <a:pt x="208318" y="45513"/>
                  </a:moveTo>
                  <a:lnTo>
                    <a:pt x="184284" y="73221"/>
                  </a:lnTo>
                  <a:lnTo>
                    <a:pt x="186425" y="80315"/>
                  </a:lnTo>
                  <a:lnTo>
                    <a:pt x="173159" y="93585"/>
                  </a:lnTo>
                  <a:lnTo>
                    <a:pt x="196217" y="93585"/>
                  </a:lnTo>
                  <a:lnTo>
                    <a:pt x="197956" y="91846"/>
                  </a:lnTo>
                  <a:lnTo>
                    <a:pt x="218934" y="91846"/>
                  </a:lnTo>
                  <a:lnTo>
                    <a:pt x="219955" y="91477"/>
                  </a:lnTo>
                  <a:lnTo>
                    <a:pt x="225612" y="87249"/>
                  </a:lnTo>
                  <a:lnTo>
                    <a:pt x="230975" y="79162"/>
                  </a:lnTo>
                  <a:lnTo>
                    <a:pt x="232763" y="69956"/>
                  </a:lnTo>
                  <a:lnTo>
                    <a:pt x="230975" y="60750"/>
                  </a:lnTo>
                  <a:lnTo>
                    <a:pt x="225612" y="52666"/>
                  </a:lnTo>
                  <a:lnTo>
                    <a:pt x="217525" y="47301"/>
                  </a:lnTo>
                  <a:lnTo>
                    <a:pt x="208318" y="45513"/>
                  </a:lnTo>
                  <a:close/>
                </a:path>
              </a:pathLst>
            </a:custGeom>
            <a:solidFill>
              <a:srgbClr val="FFFFFF"/>
            </a:solidFill>
          </p:spPr>
          <p:txBody>
            <a:bodyPr wrap="square" lIns="0" tIns="0" rIns="0" bIns="0" rtlCol="0"/>
            <a:lstStyle/>
            <a:p>
              <a:endParaRPr/>
            </a:p>
          </p:txBody>
        </p:sp>
        <p:sp>
          <p:nvSpPr>
            <p:cNvPr id="17" name="object 17"/>
            <p:cNvSpPr/>
            <p:nvPr/>
          </p:nvSpPr>
          <p:spPr>
            <a:xfrm>
              <a:off x="6461373" y="2265308"/>
              <a:ext cx="643255" cy="608330"/>
            </a:xfrm>
            <a:custGeom>
              <a:avLst/>
              <a:gdLst/>
              <a:ahLst/>
              <a:cxnLst/>
              <a:rect l="l" t="t" r="r" b="b"/>
              <a:pathLst>
                <a:path w="643254" h="608330">
                  <a:moveTo>
                    <a:pt x="267105" y="0"/>
                  </a:moveTo>
                  <a:lnTo>
                    <a:pt x="40612" y="424704"/>
                  </a:lnTo>
                  <a:lnTo>
                    <a:pt x="0" y="508051"/>
                  </a:lnTo>
                  <a:lnTo>
                    <a:pt x="500419" y="608017"/>
                  </a:lnTo>
                  <a:lnTo>
                    <a:pt x="642651" y="3915"/>
                  </a:lnTo>
                  <a:lnTo>
                    <a:pt x="267105" y="0"/>
                  </a:lnTo>
                  <a:close/>
                </a:path>
              </a:pathLst>
            </a:custGeom>
            <a:solidFill>
              <a:srgbClr val="FFBE9D"/>
            </a:solidFill>
          </p:spPr>
          <p:txBody>
            <a:bodyPr wrap="square" lIns="0" tIns="0" rIns="0" bIns="0" rtlCol="0"/>
            <a:lstStyle/>
            <a:p>
              <a:endParaRPr/>
            </a:p>
          </p:txBody>
        </p:sp>
        <p:sp>
          <p:nvSpPr>
            <p:cNvPr id="18" name="object 18"/>
            <p:cNvSpPr/>
            <p:nvPr/>
          </p:nvSpPr>
          <p:spPr>
            <a:xfrm>
              <a:off x="6024955" y="2526707"/>
              <a:ext cx="1807845" cy="1844039"/>
            </a:xfrm>
            <a:custGeom>
              <a:avLst/>
              <a:gdLst/>
              <a:ahLst/>
              <a:cxnLst/>
              <a:rect l="l" t="t" r="r" b="b"/>
              <a:pathLst>
                <a:path w="1807845" h="1844039">
                  <a:moveTo>
                    <a:pt x="372735" y="0"/>
                  </a:moveTo>
                  <a:lnTo>
                    <a:pt x="308598" y="146158"/>
                  </a:lnTo>
                  <a:lnTo>
                    <a:pt x="170641" y="490775"/>
                  </a:lnTo>
                  <a:lnTo>
                    <a:pt x="40547" y="893067"/>
                  </a:lnTo>
                  <a:lnTo>
                    <a:pt x="0" y="1212249"/>
                  </a:lnTo>
                  <a:lnTo>
                    <a:pt x="8042" y="1262250"/>
                  </a:lnTo>
                  <a:lnTo>
                    <a:pt x="18263" y="1309709"/>
                  </a:lnTo>
                  <a:lnTo>
                    <a:pt x="30773" y="1354674"/>
                  </a:lnTo>
                  <a:lnTo>
                    <a:pt x="45681" y="1397195"/>
                  </a:lnTo>
                  <a:lnTo>
                    <a:pt x="63099" y="1437320"/>
                  </a:lnTo>
                  <a:lnTo>
                    <a:pt x="83135" y="1475098"/>
                  </a:lnTo>
                  <a:lnTo>
                    <a:pt x="105900" y="1510578"/>
                  </a:lnTo>
                  <a:lnTo>
                    <a:pt x="131503" y="1543808"/>
                  </a:lnTo>
                  <a:lnTo>
                    <a:pt x="160056" y="1574838"/>
                  </a:lnTo>
                  <a:lnTo>
                    <a:pt x="191667" y="1603715"/>
                  </a:lnTo>
                  <a:lnTo>
                    <a:pt x="226446" y="1630489"/>
                  </a:lnTo>
                  <a:lnTo>
                    <a:pt x="264504" y="1655208"/>
                  </a:lnTo>
                  <a:lnTo>
                    <a:pt x="305951" y="1677921"/>
                  </a:lnTo>
                  <a:lnTo>
                    <a:pt x="350897" y="1698678"/>
                  </a:lnTo>
                  <a:lnTo>
                    <a:pt x="399451" y="1717525"/>
                  </a:lnTo>
                  <a:lnTo>
                    <a:pt x="451723" y="1734513"/>
                  </a:lnTo>
                  <a:lnTo>
                    <a:pt x="507824" y="1749691"/>
                  </a:lnTo>
                  <a:lnTo>
                    <a:pt x="567864" y="1763106"/>
                  </a:lnTo>
                  <a:lnTo>
                    <a:pt x="918560" y="1807510"/>
                  </a:lnTo>
                  <a:lnTo>
                    <a:pt x="1327139" y="1831653"/>
                  </a:lnTo>
                  <a:lnTo>
                    <a:pt x="1665920" y="1841653"/>
                  </a:lnTo>
                  <a:lnTo>
                    <a:pt x="1807221" y="1843626"/>
                  </a:lnTo>
                  <a:lnTo>
                    <a:pt x="1619421" y="691148"/>
                  </a:lnTo>
                  <a:lnTo>
                    <a:pt x="1149950" y="844620"/>
                  </a:lnTo>
                  <a:lnTo>
                    <a:pt x="1111357" y="836319"/>
                  </a:lnTo>
                  <a:lnTo>
                    <a:pt x="1019470" y="827149"/>
                  </a:lnTo>
                  <a:lnTo>
                    <a:pt x="910126" y="840711"/>
                  </a:lnTo>
                  <a:lnTo>
                    <a:pt x="819162" y="900606"/>
                  </a:lnTo>
                  <a:lnTo>
                    <a:pt x="1006935" y="194842"/>
                  </a:lnTo>
                  <a:lnTo>
                    <a:pt x="372735" y="0"/>
                  </a:lnTo>
                  <a:close/>
                </a:path>
              </a:pathLst>
            </a:custGeom>
            <a:solidFill>
              <a:srgbClr val="E1E9F1"/>
            </a:solidFill>
          </p:spPr>
          <p:txBody>
            <a:bodyPr wrap="square" lIns="0" tIns="0" rIns="0" bIns="0" rtlCol="0"/>
            <a:lstStyle/>
            <a:p>
              <a:endParaRPr/>
            </a:p>
          </p:txBody>
        </p:sp>
        <p:sp>
          <p:nvSpPr>
            <p:cNvPr id="19" name="object 19"/>
            <p:cNvSpPr/>
            <p:nvPr/>
          </p:nvSpPr>
          <p:spPr>
            <a:xfrm>
              <a:off x="6666205" y="3409568"/>
              <a:ext cx="352425" cy="641350"/>
            </a:xfrm>
            <a:custGeom>
              <a:avLst/>
              <a:gdLst/>
              <a:ahLst/>
              <a:cxnLst/>
              <a:rect l="l" t="t" r="r" b="b"/>
              <a:pathLst>
                <a:path w="352425" h="641350">
                  <a:moveTo>
                    <a:pt x="218909" y="220446"/>
                  </a:moveTo>
                  <a:lnTo>
                    <a:pt x="215442" y="171488"/>
                  </a:lnTo>
                  <a:lnTo>
                    <a:pt x="207175" y="122936"/>
                  </a:lnTo>
                  <a:lnTo>
                    <a:pt x="182130" y="43726"/>
                  </a:lnTo>
                  <a:lnTo>
                    <a:pt x="173685" y="27279"/>
                  </a:lnTo>
                  <a:lnTo>
                    <a:pt x="187782" y="69989"/>
                  </a:lnTo>
                  <a:lnTo>
                    <a:pt x="201383" y="123596"/>
                  </a:lnTo>
                  <a:lnTo>
                    <a:pt x="208648" y="171615"/>
                  </a:lnTo>
                  <a:lnTo>
                    <a:pt x="211391" y="219951"/>
                  </a:lnTo>
                  <a:lnTo>
                    <a:pt x="209626" y="268262"/>
                  </a:lnTo>
                  <a:lnTo>
                    <a:pt x="203365" y="316255"/>
                  </a:lnTo>
                  <a:lnTo>
                    <a:pt x="192620" y="363588"/>
                  </a:lnTo>
                  <a:lnTo>
                    <a:pt x="176961" y="409676"/>
                  </a:lnTo>
                  <a:lnTo>
                    <a:pt x="157137" y="453948"/>
                  </a:lnTo>
                  <a:lnTo>
                    <a:pt x="133286" y="496125"/>
                  </a:lnTo>
                  <a:lnTo>
                    <a:pt x="105575" y="535914"/>
                  </a:lnTo>
                  <a:lnTo>
                    <a:pt x="74155" y="573049"/>
                  </a:lnTo>
                  <a:lnTo>
                    <a:pt x="0" y="640905"/>
                  </a:lnTo>
                  <a:lnTo>
                    <a:pt x="15798" y="631380"/>
                  </a:lnTo>
                  <a:lnTo>
                    <a:pt x="51600" y="602615"/>
                  </a:lnTo>
                  <a:lnTo>
                    <a:pt x="111086" y="539940"/>
                  </a:lnTo>
                  <a:lnTo>
                    <a:pt x="139738" y="500049"/>
                  </a:lnTo>
                  <a:lnTo>
                    <a:pt x="164325" y="457581"/>
                  </a:lnTo>
                  <a:lnTo>
                    <a:pt x="184670" y="412864"/>
                  </a:lnTo>
                  <a:lnTo>
                    <a:pt x="200596" y="366191"/>
                  </a:lnTo>
                  <a:lnTo>
                    <a:pt x="211480" y="318147"/>
                  </a:lnTo>
                  <a:lnTo>
                    <a:pt x="217576" y="269443"/>
                  </a:lnTo>
                  <a:lnTo>
                    <a:pt x="218909" y="220446"/>
                  </a:lnTo>
                  <a:close/>
                </a:path>
                <a:path w="352425" h="641350">
                  <a:moveTo>
                    <a:pt x="352044" y="328244"/>
                  </a:moveTo>
                  <a:lnTo>
                    <a:pt x="351155" y="289001"/>
                  </a:lnTo>
                  <a:lnTo>
                    <a:pt x="348132" y="249859"/>
                  </a:lnTo>
                  <a:lnTo>
                    <a:pt x="342988" y="210896"/>
                  </a:lnTo>
                  <a:lnTo>
                    <a:pt x="335610" y="172148"/>
                  </a:lnTo>
                  <a:lnTo>
                    <a:pt x="326123" y="133896"/>
                  </a:lnTo>
                  <a:lnTo>
                    <a:pt x="314540" y="96227"/>
                  </a:lnTo>
                  <a:lnTo>
                    <a:pt x="300901" y="59245"/>
                  </a:lnTo>
                  <a:lnTo>
                    <a:pt x="279057" y="10045"/>
                  </a:lnTo>
                  <a:lnTo>
                    <a:pt x="272415" y="0"/>
                  </a:lnTo>
                  <a:lnTo>
                    <a:pt x="273570" y="4394"/>
                  </a:lnTo>
                  <a:lnTo>
                    <a:pt x="295579" y="60553"/>
                  </a:lnTo>
                  <a:lnTo>
                    <a:pt x="308013" y="97624"/>
                  </a:lnTo>
                  <a:lnTo>
                    <a:pt x="318731" y="135166"/>
                  </a:lnTo>
                  <a:lnTo>
                    <a:pt x="327736" y="173164"/>
                  </a:lnTo>
                  <a:lnTo>
                    <a:pt x="335000" y="211543"/>
                  </a:lnTo>
                  <a:lnTo>
                    <a:pt x="340194" y="250240"/>
                  </a:lnTo>
                  <a:lnTo>
                    <a:pt x="343598" y="289153"/>
                  </a:lnTo>
                  <a:lnTo>
                    <a:pt x="345211" y="328180"/>
                  </a:lnTo>
                  <a:lnTo>
                    <a:pt x="345020" y="367245"/>
                  </a:lnTo>
                  <a:lnTo>
                    <a:pt x="342023" y="427710"/>
                  </a:lnTo>
                  <a:lnTo>
                    <a:pt x="342366" y="432231"/>
                  </a:lnTo>
                  <a:lnTo>
                    <a:pt x="344144" y="426364"/>
                  </a:lnTo>
                  <a:lnTo>
                    <a:pt x="347205" y="405447"/>
                  </a:lnTo>
                  <a:lnTo>
                    <a:pt x="350812" y="367499"/>
                  </a:lnTo>
                  <a:lnTo>
                    <a:pt x="352044" y="328244"/>
                  </a:lnTo>
                  <a:close/>
                </a:path>
              </a:pathLst>
            </a:custGeom>
            <a:solidFill>
              <a:srgbClr val="253138"/>
            </a:solidFill>
          </p:spPr>
          <p:txBody>
            <a:bodyPr wrap="square" lIns="0" tIns="0" rIns="0" bIns="0" rtlCol="0"/>
            <a:lstStyle/>
            <a:p>
              <a:endParaRPr/>
            </a:p>
          </p:txBody>
        </p:sp>
        <p:sp>
          <p:nvSpPr>
            <p:cNvPr id="20" name="object 20"/>
            <p:cNvSpPr/>
            <p:nvPr/>
          </p:nvSpPr>
          <p:spPr>
            <a:xfrm>
              <a:off x="7473011" y="2977337"/>
              <a:ext cx="2669540" cy="3874135"/>
            </a:xfrm>
            <a:custGeom>
              <a:avLst/>
              <a:gdLst/>
              <a:ahLst/>
              <a:cxnLst/>
              <a:rect l="l" t="t" r="r" b="b"/>
              <a:pathLst>
                <a:path w="2669540" h="3874134">
                  <a:moveTo>
                    <a:pt x="1209738" y="0"/>
                  </a:moveTo>
                  <a:lnTo>
                    <a:pt x="966121" y="142118"/>
                  </a:lnTo>
                  <a:lnTo>
                    <a:pt x="531444" y="132330"/>
                  </a:lnTo>
                  <a:lnTo>
                    <a:pt x="447393" y="150010"/>
                  </a:lnTo>
                  <a:lnTo>
                    <a:pt x="321100" y="188904"/>
                  </a:lnTo>
                  <a:lnTo>
                    <a:pt x="155846" y="245477"/>
                  </a:lnTo>
                  <a:lnTo>
                    <a:pt x="240747" y="1167225"/>
                  </a:lnTo>
                  <a:lnTo>
                    <a:pt x="0" y="3873612"/>
                  </a:lnTo>
                  <a:lnTo>
                    <a:pt x="2633230" y="3873612"/>
                  </a:lnTo>
                  <a:lnTo>
                    <a:pt x="2296104" y="2130735"/>
                  </a:lnTo>
                  <a:lnTo>
                    <a:pt x="2669094" y="502178"/>
                  </a:lnTo>
                  <a:lnTo>
                    <a:pt x="2200900" y="250436"/>
                  </a:lnTo>
                  <a:lnTo>
                    <a:pt x="2022491" y="24143"/>
                  </a:lnTo>
                  <a:lnTo>
                    <a:pt x="1209738" y="0"/>
                  </a:lnTo>
                  <a:close/>
                </a:path>
              </a:pathLst>
            </a:custGeom>
            <a:solidFill>
              <a:srgbClr val="E1E9F1"/>
            </a:solidFill>
          </p:spPr>
          <p:txBody>
            <a:bodyPr wrap="square" lIns="0" tIns="0" rIns="0" bIns="0" rtlCol="0"/>
            <a:lstStyle/>
            <a:p>
              <a:endParaRPr/>
            </a:p>
          </p:txBody>
        </p:sp>
        <p:sp>
          <p:nvSpPr>
            <p:cNvPr id="21" name="object 21"/>
            <p:cNvSpPr/>
            <p:nvPr/>
          </p:nvSpPr>
          <p:spPr>
            <a:xfrm>
              <a:off x="8314969" y="3127552"/>
              <a:ext cx="1358265" cy="3724275"/>
            </a:xfrm>
            <a:custGeom>
              <a:avLst/>
              <a:gdLst/>
              <a:ahLst/>
              <a:cxnLst/>
              <a:rect l="l" t="t" r="r" b="b"/>
              <a:pathLst>
                <a:path w="1358265" h="3724275">
                  <a:moveTo>
                    <a:pt x="418706" y="1037920"/>
                  </a:moveTo>
                  <a:lnTo>
                    <a:pt x="417461" y="1035545"/>
                  </a:lnTo>
                  <a:lnTo>
                    <a:pt x="416293" y="1032941"/>
                  </a:lnTo>
                  <a:lnTo>
                    <a:pt x="414591" y="1030071"/>
                  </a:lnTo>
                  <a:lnTo>
                    <a:pt x="412635" y="1026287"/>
                  </a:lnTo>
                  <a:lnTo>
                    <a:pt x="393077" y="990650"/>
                  </a:lnTo>
                  <a:lnTo>
                    <a:pt x="319786" y="860933"/>
                  </a:lnTo>
                  <a:lnTo>
                    <a:pt x="210235" y="669099"/>
                  </a:lnTo>
                  <a:lnTo>
                    <a:pt x="178981" y="613841"/>
                  </a:lnTo>
                  <a:lnTo>
                    <a:pt x="147637" y="555167"/>
                  </a:lnTo>
                  <a:lnTo>
                    <a:pt x="120523" y="491375"/>
                  </a:lnTo>
                  <a:lnTo>
                    <a:pt x="104851" y="423875"/>
                  </a:lnTo>
                  <a:lnTo>
                    <a:pt x="103479" y="392849"/>
                  </a:lnTo>
                  <a:lnTo>
                    <a:pt x="106514" y="362115"/>
                  </a:lnTo>
                  <a:lnTo>
                    <a:pt x="125590" y="303288"/>
                  </a:lnTo>
                  <a:lnTo>
                    <a:pt x="159499" y="257060"/>
                  </a:lnTo>
                  <a:lnTo>
                    <a:pt x="207848" y="227863"/>
                  </a:lnTo>
                  <a:lnTo>
                    <a:pt x="208661" y="227469"/>
                  </a:lnTo>
                  <a:lnTo>
                    <a:pt x="230962" y="220294"/>
                  </a:lnTo>
                  <a:lnTo>
                    <a:pt x="207492" y="220294"/>
                  </a:lnTo>
                  <a:lnTo>
                    <a:pt x="10109" y="217233"/>
                  </a:lnTo>
                  <a:lnTo>
                    <a:pt x="89992" y="60159"/>
                  </a:lnTo>
                  <a:lnTo>
                    <a:pt x="111899" y="15786"/>
                  </a:lnTo>
                  <a:lnTo>
                    <a:pt x="114249" y="11087"/>
                  </a:lnTo>
                  <a:lnTo>
                    <a:pt x="115938" y="7175"/>
                  </a:lnTo>
                  <a:lnTo>
                    <a:pt x="117500" y="4051"/>
                  </a:lnTo>
                  <a:lnTo>
                    <a:pt x="118287" y="2870"/>
                  </a:lnTo>
                  <a:lnTo>
                    <a:pt x="118808" y="1435"/>
                  </a:lnTo>
                  <a:lnTo>
                    <a:pt x="119075" y="0"/>
                  </a:lnTo>
                  <a:lnTo>
                    <a:pt x="118160" y="1181"/>
                  </a:lnTo>
                  <a:lnTo>
                    <a:pt x="117373" y="2476"/>
                  </a:lnTo>
                  <a:lnTo>
                    <a:pt x="116725" y="3784"/>
                  </a:lnTo>
                  <a:lnTo>
                    <a:pt x="110337" y="15011"/>
                  </a:lnTo>
                  <a:lnTo>
                    <a:pt x="105689" y="23672"/>
                  </a:lnTo>
                  <a:lnTo>
                    <a:pt x="93916" y="45453"/>
                  </a:lnTo>
                  <a:lnTo>
                    <a:pt x="86855" y="58597"/>
                  </a:lnTo>
                  <a:lnTo>
                    <a:pt x="0" y="223291"/>
                  </a:lnTo>
                  <a:lnTo>
                    <a:pt x="5092" y="223291"/>
                  </a:lnTo>
                  <a:lnTo>
                    <a:pt x="190957" y="227495"/>
                  </a:lnTo>
                  <a:lnTo>
                    <a:pt x="154368" y="251231"/>
                  </a:lnTo>
                  <a:lnTo>
                    <a:pt x="118554" y="299897"/>
                  </a:lnTo>
                  <a:lnTo>
                    <a:pt x="98577" y="360921"/>
                  </a:lnTo>
                  <a:lnTo>
                    <a:pt x="95427" y="392887"/>
                  </a:lnTo>
                  <a:lnTo>
                    <a:pt x="96901" y="425183"/>
                  </a:lnTo>
                  <a:lnTo>
                    <a:pt x="112763" y="494017"/>
                  </a:lnTo>
                  <a:lnTo>
                    <a:pt x="140462" y="558952"/>
                  </a:lnTo>
                  <a:lnTo>
                    <a:pt x="172364" y="617753"/>
                  </a:lnTo>
                  <a:lnTo>
                    <a:pt x="204368" y="673138"/>
                  </a:lnTo>
                  <a:lnTo>
                    <a:pt x="315480" y="864196"/>
                  </a:lnTo>
                  <a:lnTo>
                    <a:pt x="376034" y="966889"/>
                  </a:lnTo>
                  <a:lnTo>
                    <a:pt x="391121" y="992606"/>
                  </a:lnTo>
                  <a:lnTo>
                    <a:pt x="411988" y="1027328"/>
                  </a:lnTo>
                  <a:lnTo>
                    <a:pt x="417728" y="1036332"/>
                  </a:lnTo>
                  <a:lnTo>
                    <a:pt x="418249" y="1037374"/>
                  </a:lnTo>
                  <a:lnTo>
                    <a:pt x="418706" y="1037920"/>
                  </a:lnTo>
                  <a:close/>
                </a:path>
                <a:path w="1358265" h="3724275">
                  <a:moveTo>
                    <a:pt x="419023" y="1038288"/>
                  </a:moveTo>
                  <a:lnTo>
                    <a:pt x="418706" y="1037920"/>
                  </a:lnTo>
                  <a:lnTo>
                    <a:pt x="419023" y="1038288"/>
                  </a:lnTo>
                  <a:close/>
                </a:path>
                <a:path w="1358265" h="3724275">
                  <a:moveTo>
                    <a:pt x="419811" y="1039075"/>
                  </a:moveTo>
                  <a:lnTo>
                    <a:pt x="419023" y="1038288"/>
                  </a:lnTo>
                  <a:lnTo>
                    <a:pt x="419684" y="1039202"/>
                  </a:lnTo>
                  <a:lnTo>
                    <a:pt x="419811" y="1039075"/>
                  </a:lnTo>
                  <a:close/>
                </a:path>
                <a:path w="1358265" h="3724275">
                  <a:moveTo>
                    <a:pt x="540448" y="776757"/>
                  </a:moveTo>
                  <a:lnTo>
                    <a:pt x="539140" y="779373"/>
                  </a:lnTo>
                  <a:lnTo>
                    <a:pt x="539140" y="784326"/>
                  </a:lnTo>
                  <a:lnTo>
                    <a:pt x="533882" y="823404"/>
                  </a:lnTo>
                  <a:lnTo>
                    <a:pt x="531329" y="843000"/>
                  </a:lnTo>
                  <a:lnTo>
                    <a:pt x="525005" y="892517"/>
                  </a:lnTo>
                  <a:lnTo>
                    <a:pt x="519417" y="932459"/>
                  </a:lnTo>
                  <a:lnTo>
                    <a:pt x="513321" y="977734"/>
                  </a:lnTo>
                  <a:lnTo>
                    <a:pt x="506653" y="1028103"/>
                  </a:lnTo>
                  <a:lnTo>
                    <a:pt x="491502" y="1143254"/>
                  </a:lnTo>
                  <a:lnTo>
                    <a:pt x="482955" y="1207554"/>
                  </a:lnTo>
                  <a:lnTo>
                    <a:pt x="477761" y="1246263"/>
                  </a:lnTo>
                  <a:lnTo>
                    <a:pt x="455231" y="1412887"/>
                  </a:lnTo>
                  <a:lnTo>
                    <a:pt x="442988" y="1503832"/>
                  </a:lnTo>
                  <a:lnTo>
                    <a:pt x="436676" y="1550974"/>
                  </a:lnTo>
                  <a:lnTo>
                    <a:pt x="430263" y="1599184"/>
                  </a:lnTo>
                  <a:lnTo>
                    <a:pt x="423760" y="1648409"/>
                  </a:lnTo>
                  <a:lnTo>
                    <a:pt x="417182" y="1698612"/>
                  </a:lnTo>
                  <a:lnTo>
                    <a:pt x="410540" y="1749755"/>
                  </a:lnTo>
                  <a:lnTo>
                    <a:pt x="403847" y="1801812"/>
                  </a:lnTo>
                  <a:lnTo>
                    <a:pt x="397116" y="1854720"/>
                  </a:lnTo>
                  <a:lnTo>
                    <a:pt x="390359" y="1908467"/>
                  </a:lnTo>
                  <a:lnTo>
                    <a:pt x="383603" y="1963000"/>
                  </a:lnTo>
                  <a:lnTo>
                    <a:pt x="376847" y="2018284"/>
                  </a:lnTo>
                  <a:lnTo>
                    <a:pt x="370116" y="2074265"/>
                  </a:lnTo>
                  <a:lnTo>
                    <a:pt x="363296" y="2131974"/>
                  </a:lnTo>
                  <a:lnTo>
                    <a:pt x="356654" y="2189200"/>
                  </a:lnTo>
                  <a:lnTo>
                    <a:pt x="350062" y="2247011"/>
                  </a:lnTo>
                  <a:lnTo>
                    <a:pt x="343928" y="2302268"/>
                  </a:lnTo>
                  <a:lnTo>
                    <a:pt x="337997" y="2356993"/>
                  </a:lnTo>
                  <a:lnTo>
                    <a:pt x="332282" y="2411158"/>
                  </a:lnTo>
                  <a:lnTo>
                    <a:pt x="326796" y="2464739"/>
                  </a:lnTo>
                  <a:lnTo>
                    <a:pt x="321564" y="2517698"/>
                  </a:lnTo>
                  <a:lnTo>
                    <a:pt x="316572" y="2570010"/>
                  </a:lnTo>
                  <a:lnTo>
                    <a:pt x="311861" y="2621635"/>
                  </a:lnTo>
                  <a:lnTo>
                    <a:pt x="307441" y="2672550"/>
                  </a:lnTo>
                  <a:lnTo>
                    <a:pt x="303314" y="2722715"/>
                  </a:lnTo>
                  <a:lnTo>
                    <a:pt x="299504" y="2772118"/>
                  </a:lnTo>
                  <a:lnTo>
                    <a:pt x="296011" y="2820695"/>
                  </a:lnTo>
                  <a:lnTo>
                    <a:pt x="292138" y="2878925"/>
                  </a:lnTo>
                  <a:lnTo>
                    <a:pt x="288531" y="2935808"/>
                  </a:lnTo>
                  <a:lnTo>
                    <a:pt x="285242" y="2991269"/>
                  </a:lnTo>
                  <a:lnTo>
                    <a:pt x="282295" y="3045256"/>
                  </a:lnTo>
                  <a:lnTo>
                    <a:pt x="279730" y="3097682"/>
                  </a:lnTo>
                  <a:lnTo>
                    <a:pt x="277571" y="3148482"/>
                  </a:lnTo>
                  <a:lnTo>
                    <a:pt x="275856" y="3197593"/>
                  </a:lnTo>
                  <a:lnTo>
                    <a:pt x="274612" y="3244939"/>
                  </a:lnTo>
                  <a:lnTo>
                    <a:pt x="273862" y="3290443"/>
                  </a:lnTo>
                  <a:lnTo>
                    <a:pt x="273418" y="3315258"/>
                  </a:lnTo>
                  <a:lnTo>
                    <a:pt x="272948" y="3339439"/>
                  </a:lnTo>
                  <a:lnTo>
                    <a:pt x="272592" y="3362998"/>
                  </a:lnTo>
                  <a:lnTo>
                    <a:pt x="272440" y="3385959"/>
                  </a:lnTo>
                  <a:lnTo>
                    <a:pt x="272669" y="3408299"/>
                  </a:lnTo>
                  <a:lnTo>
                    <a:pt x="273659" y="3450996"/>
                  </a:lnTo>
                  <a:lnTo>
                    <a:pt x="273875" y="3471303"/>
                  </a:lnTo>
                  <a:lnTo>
                    <a:pt x="274650" y="3509746"/>
                  </a:lnTo>
                  <a:lnTo>
                    <a:pt x="276669" y="3578060"/>
                  </a:lnTo>
                  <a:lnTo>
                    <a:pt x="280060" y="3634117"/>
                  </a:lnTo>
                  <a:lnTo>
                    <a:pt x="283946" y="3693960"/>
                  </a:lnTo>
                  <a:lnTo>
                    <a:pt x="284695" y="3703205"/>
                  </a:lnTo>
                  <a:lnTo>
                    <a:pt x="284835" y="3710876"/>
                  </a:lnTo>
                  <a:lnTo>
                    <a:pt x="286397" y="3721214"/>
                  </a:lnTo>
                  <a:lnTo>
                    <a:pt x="286397" y="3723716"/>
                  </a:lnTo>
                  <a:lnTo>
                    <a:pt x="287693" y="3721836"/>
                  </a:lnTo>
                  <a:lnTo>
                    <a:pt x="286131" y="3710876"/>
                  </a:lnTo>
                  <a:lnTo>
                    <a:pt x="286118" y="3693655"/>
                  </a:lnTo>
                  <a:lnTo>
                    <a:pt x="285483" y="3677221"/>
                  </a:lnTo>
                  <a:lnTo>
                    <a:pt x="284835" y="3657282"/>
                  </a:lnTo>
                  <a:lnTo>
                    <a:pt x="283768" y="3633825"/>
                  </a:lnTo>
                  <a:lnTo>
                    <a:pt x="280149" y="3578034"/>
                  </a:lnTo>
                  <a:lnTo>
                    <a:pt x="278879" y="3509746"/>
                  </a:lnTo>
                  <a:lnTo>
                    <a:pt x="278828" y="3470999"/>
                  </a:lnTo>
                  <a:lnTo>
                    <a:pt x="278295" y="3450679"/>
                  </a:lnTo>
                  <a:lnTo>
                    <a:pt x="277952" y="3429990"/>
                  </a:lnTo>
                  <a:lnTo>
                    <a:pt x="277837" y="3407994"/>
                  </a:lnTo>
                  <a:lnTo>
                    <a:pt x="278053" y="3385642"/>
                  </a:lnTo>
                  <a:lnTo>
                    <a:pt x="278663" y="3362604"/>
                  </a:lnTo>
                  <a:lnTo>
                    <a:pt x="279349" y="3338868"/>
                  </a:lnTo>
                  <a:lnTo>
                    <a:pt x="279908" y="3314611"/>
                  </a:lnTo>
                  <a:lnTo>
                    <a:pt x="281063" y="3244367"/>
                  </a:lnTo>
                  <a:lnTo>
                    <a:pt x="282422" y="3196945"/>
                  </a:lnTo>
                  <a:lnTo>
                    <a:pt x="284213" y="3147771"/>
                  </a:lnTo>
                  <a:lnTo>
                    <a:pt x="286448" y="3096933"/>
                  </a:lnTo>
                  <a:lnTo>
                    <a:pt x="289115" y="3044494"/>
                  </a:lnTo>
                  <a:lnTo>
                    <a:pt x="292214" y="2990519"/>
                  </a:lnTo>
                  <a:lnTo>
                    <a:pt x="295770" y="2935109"/>
                  </a:lnTo>
                  <a:lnTo>
                    <a:pt x="299745" y="2878315"/>
                  </a:lnTo>
                  <a:lnTo>
                    <a:pt x="304165" y="2820225"/>
                  </a:lnTo>
                  <a:lnTo>
                    <a:pt x="308038" y="2771724"/>
                  </a:lnTo>
                  <a:lnTo>
                    <a:pt x="312115" y="2722359"/>
                  </a:lnTo>
                  <a:lnTo>
                    <a:pt x="316420" y="2672156"/>
                  </a:lnTo>
                  <a:lnTo>
                    <a:pt x="320941" y="2621153"/>
                  </a:lnTo>
                  <a:lnTo>
                    <a:pt x="325691" y="2569426"/>
                  </a:lnTo>
                  <a:lnTo>
                    <a:pt x="330657" y="2517000"/>
                  </a:lnTo>
                  <a:lnTo>
                    <a:pt x="335838" y="2463927"/>
                  </a:lnTo>
                  <a:lnTo>
                    <a:pt x="341261" y="2410256"/>
                  </a:lnTo>
                  <a:lnTo>
                    <a:pt x="346900" y="2356027"/>
                  </a:lnTo>
                  <a:lnTo>
                    <a:pt x="352780" y="2301303"/>
                  </a:lnTo>
                  <a:lnTo>
                    <a:pt x="358876" y="2246096"/>
                  </a:lnTo>
                  <a:lnTo>
                    <a:pt x="365455" y="2188222"/>
                  </a:lnTo>
                  <a:lnTo>
                    <a:pt x="372084" y="2130920"/>
                  </a:lnTo>
                  <a:lnTo>
                    <a:pt x="378612" y="2075370"/>
                  </a:lnTo>
                  <a:lnTo>
                    <a:pt x="385292" y="2019427"/>
                  </a:lnTo>
                  <a:lnTo>
                    <a:pt x="391972" y="1964182"/>
                  </a:lnTo>
                  <a:lnTo>
                    <a:pt x="398653" y="1909673"/>
                  </a:lnTo>
                  <a:lnTo>
                    <a:pt x="405320" y="1855952"/>
                  </a:lnTo>
                  <a:lnTo>
                    <a:pt x="411949" y="1803044"/>
                  </a:lnTo>
                  <a:lnTo>
                    <a:pt x="418528" y="1750999"/>
                  </a:lnTo>
                  <a:lnTo>
                    <a:pt x="425069" y="1699856"/>
                  </a:lnTo>
                  <a:lnTo>
                    <a:pt x="431520" y="1649641"/>
                  </a:lnTo>
                  <a:lnTo>
                    <a:pt x="437896" y="1600403"/>
                  </a:lnTo>
                  <a:lnTo>
                    <a:pt x="444182" y="1552168"/>
                  </a:lnTo>
                  <a:lnTo>
                    <a:pt x="450342" y="1505000"/>
                  </a:lnTo>
                  <a:lnTo>
                    <a:pt x="473646" y="1327619"/>
                  </a:lnTo>
                  <a:lnTo>
                    <a:pt x="484403" y="1245400"/>
                  </a:lnTo>
                  <a:lnTo>
                    <a:pt x="489419" y="1206766"/>
                  </a:lnTo>
                  <a:lnTo>
                    <a:pt x="497687" y="1142606"/>
                  </a:lnTo>
                  <a:lnTo>
                    <a:pt x="505244" y="1083360"/>
                  </a:lnTo>
                  <a:lnTo>
                    <a:pt x="512229" y="1027722"/>
                  </a:lnTo>
                  <a:lnTo>
                    <a:pt x="518439" y="977417"/>
                  </a:lnTo>
                  <a:lnTo>
                    <a:pt x="523913" y="932141"/>
                  </a:lnTo>
                  <a:lnTo>
                    <a:pt x="528624" y="892124"/>
                  </a:lnTo>
                  <a:lnTo>
                    <a:pt x="531482" y="866343"/>
                  </a:lnTo>
                  <a:lnTo>
                    <a:pt x="536321" y="823137"/>
                  </a:lnTo>
                  <a:lnTo>
                    <a:pt x="539140" y="797115"/>
                  </a:lnTo>
                  <a:lnTo>
                    <a:pt x="540448" y="789292"/>
                  </a:lnTo>
                  <a:lnTo>
                    <a:pt x="540448" y="776757"/>
                  </a:lnTo>
                  <a:close/>
                </a:path>
                <a:path w="1358265" h="3724275">
                  <a:moveTo>
                    <a:pt x="1351711" y="135140"/>
                  </a:moveTo>
                  <a:lnTo>
                    <a:pt x="1329728" y="181787"/>
                  </a:lnTo>
                  <a:lnTo>
                    <a:pt x="1253896" y="347980"/>
                  </a:lnTo>
                  <a:lnTo>
                    <a:pt x="1062964" y="321043"/>
                  </a:lnTo>
                  <a:lnTo>
                    <a:pt x="1040460" y="317906"/>
                  </a:lnTo>
                  <a:lnTo>
                    <a:pt x="1043330" y="324167"/>
                  </a:lnTo>
                  <a:lnTo>
                    <a:pt x="1081786" y="411492"/>
                  </a:lnTo>
                  <a:lnTo>
                    <a:pt x="1102029" y="457314"/>
                  </a:lnTo>
                  <a:lnTo>
                    <a:pt x="1121498" y="500900"/>
                  </a:lnTo>
                  <a:lnTo>
                    <a:pt x="729157" y="880503"/>
                  </a:lnTo>
                  <a:lnTo>
                    <a:pt x="620776" y="986739"/>
                  </a:lnTo>
                  <a:lnTo>
                    <a:pt x="591693" y="1016101"/>
                  </a:lnTo>
                  <a:lnTo>
                    <a:pt x="584263" y="1023797"/>
                  </a:lnTo>
                  <a:lnTo>
                    <a:pt x="581914" y="1025499"/>
                  </a:lnTo>
                  <a:lnTo>
                    <a:pt x="581914" y="1026668"/>
                  </a:lnTo>
                  <a:lnTo>
                    <a:pt x="583095" y="1025893"/>
                  </a:lnTo>
                  <a:lnTo>
                    <a:pt x="584784" y="1024318"/>
                  </a:lnTo>
                  <a:lnTo>
                    <a:pt x="592747" y="1017143"/>
                  </a:lnTo>
                  <a:lnTo>
                    <a:pt x="623125" y="989088"/>
                  </a:lnTo>
                  <a:lnTo>
                    <a:pt x="1093927" y="538073"/>
                  </a:lnTo>
                  <a:lnTo>
                    <a:pt x="1127709" y="505307"/>
                  </a:lnTo>
                  <a:lnTo>
                    <a:pt x="1129195" y="504012"/>
                  </a:lnTo>
                  <a:lnTo>
                    <a:pt x="1129792" y="503478"/>
                  </a:lnTo>
                  <a:lnTo>
                    <a:pt x="1128750" y="500748"/>
                  </a:lnTo>
                  <a:lnTo>
                    <a:pt x="1128229" y="499567"/>
                  </a:lnTo>
                  <a:lnTo>
                    <a:pt x="1051331" y="327291"/>
                  </a:lnTo>
                  <a:lnTo>
                    <a:pt x="1253693" y="354317"/>
                  </a:lnTo>
                  <a:lnTo>
                    <a:pt x="1256042" y="354317"/>
                  </a:lnTo>
                  <a:lnTo>
                    <a:pt x="1257084" y="352361"/>
                  </a:lnTo>
                  <a:lnTo>
                    <a:pt x="1258049" y="350139"/>
                  </a:lnTo>
                  <a:lnTo>
                    <a:pt x="1316570" y="216649"/>
                  </a:lnTo>
                  <a:lnTo>
                    <a:pt x="1331290" y="182841"/>
                  </a:lnTo>
                  <a:lnTo>
                    <a:pt x="1337322" y="168694"/>
                  </a:lnTo>
                  <a:lnTo>
                    <a:pt x="1351368" y="135991"/>
                  </a:lnTo>
                  <a:lnTo>
                    <a:pt x="1351711" y="135140"/>
                  </a:lnTo>
                  <a:close/>
                </a:path>
                <a:path w="1358265" h="3724275">
                  <a:moveTo>
                    <a:pt x="1356982" y="124244"/>
                  </a:moveTo>
                  <a:lnTo>
                    <a:pt x="1356918" y="122542"/>
                  </a:lnTo>
                  <a:lnTo>
                    <a:pt x="1356321" y="123723"/>
                  </a:lnTo>
                  <a:lnTo>
                    <a:pt x="1351711" y="135140"/>
                  </a:lnTo>
                  <a:lnTo>
                    <a:pt x="1356982" y="124244"/>
                  </a:lnTo>
                  <a:close/>
                </a:path>
                <a:path w="1358265" h="3724275">
                  <a:moveTo>
                    <a:pt x="1357757" y="119545"/>
                  </a:moveTo>
                  <a:lnTo>
                    <a:pt x="1357630" y="119278"/>
                  </a:lnTo>
                  <a:lnTo>
                    <a:pt x="1356855" y="120713"/>
                  </a:lnTo>
                  <a:lnTo>
                    <a:pt x="1356918" y="122542"/>
                  </a:lnTo>
                  <a:lnTo>
                    <a:pt x="1356982" y="122415"/>
                  </a:lnTo>
                  <a:lnTo>
                    <a:pt x="1357503" y="120980"/>
                  </a:lnTo>
                  <a:lnTo>
                    <a:pt x="1357757" y="119545"/>
                  </a:lnTo>
                  <a:close/>
                </a:path>
              </a:pathLst>
            </a:custGeom>
            <a:solidFill>
              <a:srgbClr val="253138"/>
            </a:solidFill>
          </p:spPr>
          <p:txBody>
            <a:bodyPr wrap="square" lIns="0" tIns="0" rIns="0" bIns="0" rtlCol="0"/>
            <a:lstStyle/>
            <a:p>
              <a:endParaRPr/>
            </a:p>
          </p:txBody>
        </p:sp>
        <p:pic>
          <p:nvPicPr>
            <p:cNvPr id="22" name="object 22"/>
            <p:cNvPicPr/>
            <p:nvPr/>
          </p:nvPicPr>
          <p:blipFill>
            <a:blip r:embed="rId8" cstate="print"/>
            <a:stretch>
              <a:fillRect/>
            </a:stretch>
          </p:blipFill>
          <p:spPr>
            <a:xfrm>
              <a:off x="9276925" y="3781762"/>
              <a:ext cx="375598" cy="360190"/>
            </a:xfrm>
            <a:prstGeom prst="rect">
              <a:avLst/>
            </a:prstGeom>
          </p:spPr>
        </p:pic>
        <p:sp>
          <p:nvSpPr>
            <p:cNvPr id="23" name="object 23"/>
            <p:cNvSpPr/>
            <p:nvPr/>
          </p:nvSpPr>
          <p:spPr>
            <a:xfrm>
              <a:off x="9117419" y="3850538"/>
              <a:ext cx="622300" cy="884555"/>
            </a:xfrm>
            <a:custGeom>
              <a:avLst/>
              <a:gdLst/>
              <a:ahLst/>
              <a:cxnLst/>
              <a:rect l="l" t="t" r="r" b="b"/>
              <a:pathLst>
                <a:path w="622300" h="884554">
                  <a:moveTo>
                    <a:pt x="621830" y="730694"/>
                  </a:moveTo>
                  <a:lnTo>
                    <a:pt x="587883" y="685380"/>
                  </a:lnTo>
                  <a:lnTo>
                    <a:pt x="564438" y="652780"/>
                  </a:lnTo>
                  <a:lnTo>
                    <a:pt x="563524" y="651344"/>
                  </a:lnTo>
                  <a:lnTo>
                    <a:pt x="559612" y="645998"/>
                  </a:lnTo>
                  <a:lnTo>
                    <a:pt x="555701" y="640384"/>
                  </a:lnTo>
                  <a:lnTo>
                    <a:pt x="551535" y="634644"/>
                  </a:lnTo>
                  <a:lnTo>
                    <a:pt x="549579" y="631774"/>
                  </a:lnTo>
                  <a:lnTo>
                    <a:pt x="540969" y="619772"/>
                  </a:lnTo>
                  <a:lnTo>
                    <a:pt x="536536" y="613244"/>
                  </a:lnTo>
                  <a:lnTo>
                    <a:pt x="535101" y="611416"/>
                  </a:lnTo>
                  <a:lnTo>
                    <a:pt x="519976" y="589876"/>
                  </a:lnTo>
                  <a:lnTo>
                    <a:pt x="504317" y="568744"/>
                  </a:lnTo>
                  <a:lnTo>
                    <a:pt x="503021" y="566788"/>
                  </a:lnTo>
                  <a:lnTo>
                    <a:pt x="487502" y="544855"/>
                  </a:lnTo>
                  <a:lnTo>
                    <a:pt x="486067" y="542899"/>
                  </a:lnTo>
                  <a:lnTo>
                    <a:pt x="470408" y="519938"/>
                  </a:lnTo>
                  <a:lnTo>
                    <a:pt x="453847" y="495261"/>
                  </a:lnTo>
                  <a:lnTo>
                    <a:pt x="452539" y="493306"/>
                  </a:lnTo>
                  <a:lnTo>
                    <a:pt x="415112" y="439432"/>
                  </a:lnTo>
                  <a:lnTo>
                    <a:pt x="408571" y="429958"/>
                  </a:lnTo>
                  <a:lnTo>
                    <a:pt x="441845" y="388518"/>
                  </a:lnTo>
                  <a:lnTo>
                    <a:pt x="471944" y="352539"/>
                  </a:lnTo>
                  <a:lnTo>
                    <a:pt x="493941" y="321538"/>
                  </a:lnTo>
                  <a:lnTo>
                    <a:pt x="508660" y="282257"/>
                  </a:lnTo>
                  <a:lnTo>
                    <a:pt x="516966" y="221475"/>
                  </a:lnTo>
                  <a:lnTo>
                    <a:pt x="511746" y="144195"/>
                  </a:lnTo>
                  <a:lnTo>
                    <a:pt x="493255" y="72809"/>
                  </a:lnTo>
                  <a:lnTo>
                    <a:pt x="473417" y="20383"/>
                  </a:lnTo>
                  <a:lnTo>
                    <a:pt x="464146" y="0"/>
                  </a:lnTo>
                  <a:lnTo>
                    <a:pt x="468553" y="12357"/>
                  </a:lnTo>
                  <a:lnTo>
                    <a:pt x="475894" y="44145"/>
                  </a:lnTo>
                  <a:lnTo>
                    <a:pt x="477354" y="87439"/>
                  </a:lnTo>
                  <a:lnTo>
                    <a:pt x="464146" y="134289"/>
                  </a:lnTo>
                  <a:lnTo>
                    <a:pt x="378421" y="240652"/>
                  </a:lnTo>
                  <a:lnTo>
                    <a:pt x="322072" y="302691"/>
                  </a:lnTo>
                  <a:lnTo>
                    <a:pt x="310083" y="284721"/>
                  </a:lnTo>
                  <a:lnTo>
                    <a:pt x="281647" y="241007"/>
                  </a:lnTo>
                  <a:lnTo>
                    <a:pt x="258572" y="204025"/>
                  </a:lnTo>
                  <a:lnTo>
                    <a:pt x="233451" y="156870"/>
                  </a:lnTo>
                  <a:lnTo>
                    <a:pt x="225437" y="105664"/>
                  </a:lnTo>
                  <a:lnTo>
                    <a:pt x="229958" y="56642"/>
                  </a:lnTo>
                  <a:lnTo>
                    <a:pt x="238721" y="19850"/>
                  </a:lnTo>
                  <a:lnTo>
                    <a:pt x="243484" y="5359"/>
                  </a:lnTo>
                  <a:lnTo>
                    <a:pt x="232625" y="25311"/>
                  </a:lnTo>
                  <a:lnTo>
                    <a:pt x="208356" y="77774"/>
                  </a:lnTo>
                  <a:lnTo>
                    <a:pt x="183134" y="151638"/>
                  </a:lnTo>
                  <a:lnTo>
                    <a:pt x="169418" y="235826"/>
                  </a:lnTo>
                  <a:lnTo>
                    <a:pt x="171183" y="296710"/>
                  </a:lnTo>
                  <a:lnTo>
                    <a:pt x="181622" y="336880"/>
                  </a:lnTo>
                  <a:lnTo>
                    <a:pt x="198742" y="370471"/>
                  </a:lnTo>
                  <a:lnTo>
                    <a:pt x="220535" y="411619"/>
                  </a:lnTo>
                  <a:lnTo>
                    <a:pt x="221475" y="413448"/>
                  </a:lnTo>
                  <a:lnTo>
                    <a:pt x="220345" y="414693"/>
                  </a:lnTo>
                  <a:lnTo>
                    <a:pt x="0" y="648995"/>
                  </a:lnTo>
                  <a:lnTo>
                    <a:pt x="90906" y="690372"/>
                  </a:lnTo>
                  <a:lnTo>
                    <a:pt x="97688" y="817219"/>
                  </a:lnTo>
                  <a:lnTo>
                    <a:pt x="243979" y="639229"/>
                  </a:lnTo>
                  <a:lnTo>
                    <a:pt x="306374" y="562330"/>
                  </a:lnTo>
                  <a:lnTo>
                    <a:pt x="318744" y="583095"/>
                  </a:lnTo>
                  <a:lnTo>
                    <a:pt x="350037" y="634771"/>
                  </a:lnTo>
                  <a:lnTo>
                    <a:pt x="378726" y="682536"/>
                  </a:lnTo>
                  <a:lnTo>
                    <a:pt x="380288" y="684885"/>
                  </a:lnTo>
                  <a:lnTo>
                    <a:pt x="381596" y="687374"/>
                  </a:lnTo>
                  <a:lnTo>
                    <a:pt x="410552" y="735139"/>
                  </a:lnTo>
                  <a:lnTo>
                    <a:pt x="418769" y="748576"/>
                  </a:lnTo>
                  <a:lnTo>
                    <a:pt x="421500" y="753008"/>
                  </a:lnTo>
                  <a:lnTo>
                    <a:pt x="424243" y="757580"/>
                  </a:lnTo>
                  <a:lnTo>
                    <a:pt x="429590" y="766318"/>
                  </a:lnTo>
                  <a:lnTo>
                    <a:pt x="437159" y="778979"/>
                  </a:lnTo>
                  <a:lnTo>
                    <a:pt x="438721" y="781329"/>
                  </a:lnTo>
                  <a:lnTo>
                    <a:pt x="440283" y="783805"/>
                  </a:lnTo>
                  <a:lnTo>
                    <a:pt x="441718" y="786295"/>
                  </a:lnTo>
                  <a:lnTo>
                    <a:pt x="452285" y="803389"/>
                  </a:lnTo>
                  <a:lnTo>
                    <a:pt x="459320" y="815136"/>
                  </a:lnTo>
                  <a:lnTo>
                    <a:pt x="467931" y="829094"/>
                  </a:lnTo>
                  <a:lnTo>
                    <a:pt x="474586" y="840193"/>
                  </a:lnTo>
                  <a:lnTo>
                    <a:pt x="476148" y="842543"/>
                  </a:lnTo>
                  <a:lnTo>
                    <a:pt x="483717" y="855065"/>
                  </a:lnTo>
                  <a:lnTo>
                    <a:pt x="484632" y="856500"/>
                  </a:lnTo>
                  <a:lnTo>
                    <a:pt x="501446" y="884034"/>
                  </a:lnTo>
                  <a:lnTo>
                    <a:pt x="525970" y="758748"/>
                  </a:lnTo>
                  <a:lnTo>
                    <a:pt x="621830" y="730694"/>
                  </a:lnTo>
                  <a:close/>
                </a:path>
              </a:pathLst>
            </a:custGeom>
            <a:solidFill>
              <a:srgbClr val="8FDAFC"/>
            </a:solidFill>
          </p:spPr>
          <p:txBody>
            <a:bodyPr wrap="square" lIns="0" tIns="0" rIns="0" bIns="0" rtlCol="0"/>
            <a:lstStyle/>
            <a:p>
              <a:endParaRPr/>
            </a:p>
          </p:txBody>
        </p:sp>
        <p:pic>
          <p:nvPicPr>
            <p:cNvPr id="24" name="object 24"/>
            <p:cNvPicPr/>
            <p:nvPr/>
          </p:nvPicPr>
          <p:blipFill>
            <a:blip r:embed="rId9" cstate="print"/>
            <a:stretch>
              <a:fillRect/>
            </a:stretch>
          </p:blipFill>
          <p:spPr>
            <a:xfrm>
              <a:off x="9276925" y="4251576"/>
              <a:ext cx="156499" cy="234906"/>
            </a:xfrm>
            <a:prstGeom prst="rect">
              <a:avLst/>
            </a:prstGeom>
          </p:spPr>
        </p:pic>
        <p:sp>
          <p:nvSpPr>
            <p:cNvPr id="25" name="object 25"/>
            <p:cNvSpPr/>
            <p:nvPr/>
          </p:nvSpPr>
          <p:spPr>
            <a:xfrm>
              <a:off x="9284729" y="3786581"/>
              <a:ext cx="461009" cy="962660"/>
            </a:xfrm>
            <a:custGeom>
              <a:avLst/>
              <a:gdLst/>
              <a:ahLst/>
              <a:cxnLst/>
              <a:rect l="l" t="t" r="r" b="b"/>
              <a:pathLst>
                <a:path w="461009" h="962660">
                  <a:moveTo>
                    <a:pt x="533" y="301612"/>
                  </a:moveTo>
                  <a:lnTo>
                    <a:pt x="279" y="300304"/>
                  </a:lnTo>
                  <a:lnTo>
                    <a:pt x="12" y="301612"/>
                  </a:lnTo>
                  <a:lnTo>
                    <a:pt x="12" y="302920"/>
                  </a:lnTo>
                  <a:lnTo>
                    <a:pt x="279" y="304088"/>
                  </a:lnTo>
                  <a:lnTo>
                    <a:pt x="533" y="302920"/>
                  </a:lnTo>
                  <a:lnTo>
                    <a:pt x="533" y="301612"/>
                  </a:lnTo>
                  <a:close/>
                </a:path>
                <a:path w="461009" h="962660">
                  <a:moveTo>
                    <a:pt x="311581" y="112636"/>
                  </a:moveTo>
                  <a:lnTo>
                    <a:pt x="295681" y="57226"/>
                  </a:lnTo>
                  <a:lnTo>
                    <a:pt x="256806" y="14630"/>
                  </a:lnTo>
                  <a:lnTo>
                    <a:pt x="211874" y="723"/>
                  </a:lnTo>
                  <a:lnTo>
                    <a:pt x="188391" y="0"/>
                  </a:lnTo>
                  <a:lnTo>
                    <a:pt x="164985" y="3543"/>
                  </a:lnTo>
                  <a:lnTo>
                    <a:pt x="121158" y="20205"/>
                  </a:lnTo>
                  <a:lnTo>
                    <a:pt x="91694" y="45034"/>
                  </a:lnTo>
                  <a:lnTo>
                    <a:pt x="92354" y="45567"/>
                  </a:lnTo>
                  <a:lnTo>
                    <a:pt x="97561" y="39560"/>
                  </a:lnTo>
                  <a:lnTo>
                    <a:pt x="109956" y="31203"/>
                  </a:lnTo>
                  <a:lnTo>
                    <a:pt x="151549" y="12471"/>
                  </a:lnTo>
                  <a:lnTo>
                    <a:pt x="188696" y="6197"/>
                  </a:lnTo>
                  <a:lnTo>
                    <a:pt x="210934" y="7277"/>
                  </a:lnTo>
                  <a:lnTo>
                    <a:pt x="253288" y="20891"/>
                  </a:lnTo>
                  <a:lnTo>
                    <a:pt x="289077" y="61188"/>
                  </a:lnTo>
                  <a:lnTo>
                    <a:pt x="303758" y="113030"/>
                  </a:lnTo>
                  <a:lnTo>
                    <a:pt x="303110" y="140703"/>
                  </a:lnTo>
                  <a:lnTo>
                    <a:pt x="289509" y="193890"/>
                  </a:lnTo>
                  <a:lnTo>
                    <a:pt x="264782" y="237959"/>
                  </a:lnTo>
                  <a:lnTo>
                    <a:pt x="238226" y="275094"/>
                  </a:lnTo>
                  <a:lnTo>
                    <a:pt x="200431" y="319112"/>
                  </a:lnTo>
                  <a:lnTo>
                    <a:pt x="176466" y="343763"/>
                  </a:lnTo>
                  <a:lnTo>
                    <a:pt x="166420" y="355117"/>
                  </a:lnTo>
                  <a:lnTo>
                    <a:pt x="195478" y="330123"/>
                  </a:lnTo>
                  <a:lnTo>
                    <a:pt x="243052" y="278955"/>
                  </a:lnTo>
                  <a:lnTo>
                    <a:pt x="270675" y="241833"/>
                  </a:lnTo>
                  <a:lnTo>
                    <a:pt x="296443" y="196748"/>
                  </a:lnTo>
                  <a:lnTo>
                    <a:pt x="310845" y="141465"/>
                  </a:lnTo>
                  <a:lnTo>
                    <a:pt x="311581" y="112636"/>
                  </a:lnTo>
                  <a:close/>
                </a:path>
                <a:path w="461009" h="962660">
                  <a:moveTo>
                    <a:pt x="328790" y="949553"/>
                  </a:moveTo>
                  <a:lnTo>
                    <a:pt x="328142" y="949693"/>
                  </a:lnTo>
                  <a:lnTo>
                    <a:pt x="328790" y="949553"/>
                  </a:lnTo>
                  <a:close/>
                </a:path>
                <a:path w="461009" h="962660">
                  <a:moveTo>
                    <a:pt x="460641" y="799617"/>
                  </a:moveTo>
                  <a:lnTo>
                    <a:pt x="457390" y="794918"/>
                  </a:lnTo>
                  <a:lnTo>
                    <a:pt x="456641" y="793877"/>
                  </a:lnTo>
                  <a:lnTo>
                    <a:pt x="358343" y="655866"/>
                  </a:lnTo>
                  <a:lnTo>
                    <a:pt x="301371" y="575132"/>
                  </a:lnTo>
                  <a:lnTo>
                    <a:pt x="243116" y="491845"/>
                  </a:lnTo>
                  <a:lnTo>
                    <a:pt x="194322" y="421284"/>
                  </a:lnTo>
                  <a:lnTo>
                    <a:pt x="172415" y="389293"/>
                  </a:lnTo>
                  <a:lnTo>
                    <a:pt x="147586" y="352640"/>
                  </a:lnTo>
                  <a:lnTo>
                    <a:pt x="125768" y="319925"/>
                  </a:lnTo>
                  <a:lnTo>
                    <a:pt x="91833" y="267284"/>
                  </a:lnTo>
                  <a:lnTo>
                    <a:pt x="71742" y="233489"/>
                  </a:lnTo>
                  <a:lnTo>
                    <a:pt x="65354" y="221475"/>
                  </a:lnTo>
                  <a:lnTo>
                    <a:pt x="66001" y="226047"/>
                  </a:lnTo>
                  <a:lnTo>
                    <a:pt x="87782" y="269633"/>
                  </a:lnTo>
                  <a:lnTo>
                    <a:pt x="120408" y="322999"/>
                  </a:lnTo>
                  <a:lnTo>
                    <a:pt x="141681" y="356095"/>
                  </a:lnTo>
                  <a:lnTo>
                    <a:pt x="166039" y="393090"/>
                  </a:lnTo>
                  <a:lnTo>
                    <a:pt x="187591" y="425297"/>
                  </a:lnTo>
                  <a:lnTo>
                    <a:pt x="210870" y="459727"/>
                  </a:lnTo>
                  <a:lnTo>
                    <a:pt x="235788" y="496265"/>
                  </a:lnTo>
                  <a:lnTo>
                    <a:pt x="262255" y="534771"/>
                  </a:lnTo>
                  <a:lnTo>
                    <a:pt x="290245" y="575208"/>
                  </a:lnTo>
                  <a:lnTo>
                    <a:pt x="319506" y="617207"/>
                  </a:lnTo>
                  <a:lnTo>
                    <a:pt x="381914" y="705993"/>
                  </a:lnTo>
                  <a:lnTo>
                    <a:pt x="445427" y="795426"/>
                  </a:lnTo>
                  <a:lnTo>
                    <a:pt x="354876" y="821931"/>
                  </a:lnTo>
                  <a:lnTo>
                    <a:pt x="352526" y="821931"/>
                  </a:lnTo>
                  <a:lnTo>
                    <a:pt x="352526" y="824407"/>
                  </a:lnTo>
                  <a:lnTo>
                    <a:pt x="347560" y="849820"/>
                  </a:lnTo>
                  <a:lnTo>
                    <a:pt x="345884" y="858596"/>
                  </a:lnTo>
                  <a:lnTo>
                    <a:pt x="330212" y="938961"/>
                  </a:lnTo>
                  <a:lnTo>
                    <a:pt x="212369" y="746010"/>
                  </a:lnTo>
                  <a:lnTo>
                    <a:pt x="157340" y="655053"/>
                  </a:lnTo>
                  <a:lnTo>
                    <a:pt x="131787" y="612317"/>
                  </a:lnTo>
                  <a:lnTo>
                    <a:pt x="107975" y="572084"/>
                  </a:lnTo>
                  <a:lnTo>
                    <a:pt x="85712" y="533920"/>
                  </a:lnTo>
                  <a:lnTo>
                    <a:pt x="65227" y="498144"/>
                  </a:lnTo>
                  <a:lnTo>
                    <a:pt x="48958" y="466331"/>
                  </a:lnTo>
                  <a:lnTo>
                    <a:pt x="43573" y="456387"/>
                  </a:lnTo>
                  <a:lnTo>
                    <a:pt x="23101" y="419582"/>
                  </a:lnTo>
                  <a:lnTo>
                    <a:pt x="5334" y="373316"/>
                  </a:lnTo>
                  <a:lnTo>
                    <a:pt x="431" y="325640"/>
                  </a:lnTo>
                  <a:lnTo>
                    <a:pt x="279" y="315048"/>
                  </a:lnTo>
                  <a:lnTo>
                    <a:pt x="38" y="322999"/>
                  </a:lnTo>
                  <a:lnTo>
                    <a:pt x="3619" y="374103"/>
                  </a:lnTo>
                  <a:lnTo>
                    <a:pt x="20878" y="421538"/>
                  </a:lnTo>
                  <a:lnTo>
                    <a:pt x="35725" y="448894"/>
                  </a:lnTo>
                  <a:lnTo>
                    <a:pt x="40830" y="458470"/>
                  </a:lnTo>
                  <a:lnTo>
                    <a:pt x="45821" y="468553"/>
                  </a:lnTo>
                  <a:lnTo>
                    <a:pt x="50927" y="479082"/>
                  </a:lnTo>
                  <a:lnTo>
                    <a:pt x="56299" y="489877"/>
                  </a:lnTo>
                  <a:lnTo>
                    <a:pt x="82423" y="536790"/>
                  </a:lnTo>
                  <a:lnTo>
                    <a:pt x="104482" y="575208"/>
                  </a:lnTo>
                  <a:lnTo>
                    <a:pt x="128143" y="615848"/>
                  </a:lnTo>
                  <a:lnTo>
                    <a:pt x="153301" y="658609"/>
                  </a:lnTo>
                  <a:lnTo>
                    <a:pt x="179870" y="703338"/>
                  </a:lnTo>
                  <a:lnTo>
                    <a:pt x="207746" y="749896"/>
                  </a:lnTo>
                  <a:lnTo>
                    <a:pt x="236829" y="798182"/>
                  </a:lnTo>
                  <a:lnTo>
                    <a:pt x="328307" y="948753"/>
                  </a:lnTo>
                  <a:lnTo>
                    <a:pt x="328485" y="947813"/>
                  </a:lnTo>
                  <a:lnTo>
                    <a:pt x="328396" y="948893"/>
                  </a:lnTo>
                  <a:lnTo>
                    <a:pt x="328777" y="949528"/>
                  </a:lnTo>
                  <a:lnTo>
                    <a:pt x="333603" y="948258"/>
                  </a:lnTo>
                  <a:lnTo>
                    <a:pt x="335711" y="947991"/>
                  </a:lnTo>
                  <a:lnTo>
                    <a:pt x="328879" y="949528"/>
                  </a:lnTo>
                  <a:lnTo>
                    <a:pt x="328879" y="949693"/>
                  </a:lnTo>
                  <a:lnTo>
                    <a:pt x="330225" y="951915"/>
                  </a:lnTo>
                  <a:lnTo>
                    <a:pt x="335445" y="962215"/>
                  </a:lnTo>
                  <a:lnTo>
                    <a:pt x="337947" y="949693"/>
                  </a:lnTo>
                  <a:lnTo>
                    <a:pt x="338277" y="947991"/>
                  </a:lnTo>
                  <a:lnTo>
                    <a:pt x="342074" y="928598"/>
                  </a:lnTo>
                  <a:lnTo>
                    <a:pt x="355523" y="860171"/>
                  </a:lnTo>
                  <a:lnTo>
                    <a:pt x="357136" y="851395"/>
                  </a:lnTo>
                  <a:lnTo>
                    <a:pt x="358787" y="842733"/>
                  </a:lnTo>
                  <a:lnTo>
                    <a:pt x="361442" y="829106"/>
                  </a:lnTo>
                  <a:lnTo>
                    <a:pt x="361581" y="828408"/>
                  </a:lnTo>
                  <a:lnTo>
                    <a:pt x="369951" y="825969"/>
                  </a:lnTo>
                  <a:lnTo>
                    <a:pt x="458825" y="800138"/>
                  </a:lnTo>
                  <a:lnTo>
                    <a:pt x="460641" y="799617"/>
                  </a:lnTo>
                  <a:close/>
                </a:path>
              </a:pathLst>
            </a:custGeom>
            <a:solidFill>
              <a:srgbClr val="253138"/>
            </a:solidFill>
          </p:spPr>
          <p:txBody>
            <a:bodyPr wrap="square" lIns="0" tIns="0" rIns="0" bIns="0" rtlCol="0"/>
            <a:lstStyle/>
            <a:p>
              <a:endParaRPr/>
            </a:p>
          </p:txBody>
        </p:sp>
        <p:sp>
          <p:nvSpPr>
            <p:cNvPr id="26" name="object 26"/>
            <p:cNvSpPr/>
            <p:nvPr/>
          </p:nvSpPr>
          <p:spPr>
            <a:xfrm>
              <a:off x="6519913" y="1390537"/>
              <a:ext cx="972185" cy="1016635"/>
            </a:xfrm>
            <a:custGeom>
              <a:avLst/>
              <a:gdLst/>
              <a:ahLst/>
              <a:cxnLst/>
              <a:rect l="l" t="t" r="r" b="b"/>
              <a:pathLst>
                <a:path w="972184" h="1016635">
                  <a:moveTo>
                    <a:pt x="456850" y="0"/>
                  </a:moveTo>
                  <a:lnTo>
                    <a:pt x="399587" y="24096"/>
                  </a:lnTo>
                  <a:lnTo>
                    <a:pt x="368839" y="53168"/>
                  </a:lnTo>
                  <a:lnTo>
                    <a:pt x="281853" y="147807"/>
                  </a:lnTo>
                  <a:lnTo>
                    <a:pt x="272403" y="159871"/>
                  </a:lnTo>
                  <a:lnTo>
                    <a:pt x="253346" y="159457"/>
                  </a:lnTo>
                  <a:lnTo>
                    <a:pt x="211714" y="167130"/>
                  </a:lnTo>
                  <a:lnTo>
                    <a:pt x="170815" y="196263"/>
                  </a:lnTo>
                  <a:lnTo>
                    <a:pt x="153959" y="260228"/>
                  </a:lnTo>
                  <a:lnTo>
                    <a:pt x="131543" y="271038"/>
                  </a:lnTo>
                  <a:lnTo>
                    <a:pt x="84480" y="302952"/>
                  </a:lnTo>
                  <a:lnTo>
                    <a:pt x="43051" y="355200"/>
                  </a:lnTo>
                  <a:lnTo>
                    <a:pt x="37537" y="427012"/>
                  </a:lnTo>
                  <a:lnTo>
                    <a:pt x="41488" y="444581"/>
                  </a:lnTo>
                  <a:lnTo>
                    <a:pt x="40838" y="459220"/>
                  </a:lnTo>
                  <a:lnTo>
                    <a:pt x="33468" y="471253"/>
                  </a:lnTo>
                  <a:lnTo>
                    <a:pt x="19064" y="489295"/>
                  </a:lnTo>
                  <a:lnTo>
                    <a:pt x="5205" y="522410"/>
                  </a:lnTo>
                  <a:lnTo>
                    <a:pt x="0" y="566096"/>
                  </a:lnTo>
                  <a:lnTo>
                    <a:pt x="11558" y="615851"/>
                  </a:lnTo>
                  <a:lnTo>
                    <a:pt x="148012" y="890953"/>
                  </a:lnTo>
                  <a:lnTo>
                    <a:pt x="204420" y="965340"/>
                  </a:lnTo>
                  <a:lnTo>
                    <a:pt x="275811" y="1009875"/>
                  </a:lnTo>
                  <a:lnTo>
                    <a:pt x="376775" y="1016237"/>
                  </a:lnTo>
                  <a:lnTo>
                    <a:pt x="478382" y="975719"/>
                  </a:lnTo>
                  <a:lnTo>
                    <a:pt x="551176" y="917119"/>
                  </a:lnTo>
                  <a:lnTo>
                    <a:pt x="594980" y="864391"/>
                  </a:lnTo>
                  <a:lnTo>
                    <a:pt x="609620" y="841492"/>
                  </a:lnTo>
                  <a:lnTo>
                    <a:pt x="680623" y="751379"/>
                  </a:lnTo>
                  <a:lnTo>
                    <a:pt x="732406" y="672910"/>
                  </a:lnTo>
                  <a:lnTo>
                    <a:pt x="762180" y="602540"/>
                  </a:lnTo>
                  <a:lnTo>
                    <a:pt x="776391" y="560818"/>
                  </a:lnTo>
                  <a:lnTo>
                    <a:pt x="800128" y="526601"/>
                  </a:lnTo>
                  <a:lnTo>
                    <a:pt x="864215" y="462589"/>
                  </a:lnTo>
                  <a:lnTo>
                    <a:pt x="898583" y="423749"/>
                  </a:lnTo>
                  <a:lnTo>
                    <a:pt x="931125" y="379754"/>
                  </a:lnTo>
                  <a:lnTo>
                    <a:pt x="957508" y="335947"/>
                  </a:lnTo>
                  <a:lnTo>
                    <a:pt x="972040" y="294457"/>
                  </a:lnTo>
                  <a:lnTo>
                    <a:pt x="969032" y="257415"/>
                  </a:lnTo>
                  <a:lnTo>
                    <a:pt x="942794" y="226950"/>
                  </a:lnTo>
                  <a:lnTo>
                    <a:pt x="902797" y="213159"/>
                  </a:lnTo>
                  <a:lnTo>
                    <a:pt x="863613" y="220548"/>
                  </a:lnTo>
                  <a:lnTo>
                    <a:pt x="826960" y="242858"/>
                  </a:lnTo>
                  <a:lnTo>
                    <a:pt x="794558" y="273831"/>
                  </a:lnTo>
                  <a:lnTo>
                    <a:pt x="736486" y="345682"/>
                  </a:lnTo>
                  <a:lnTo>
                    <a:pt x="701687" y="375284"/>
                  </a:lnTo>
                  <a:lnTo>
                    <a:pt x="668033" y="389445"/>
                  </a:lnTo>
                  <a:lnTo>
                    <a:pt x="639824" y="381597"/>
                  </a:lnTo>
                  <a:lnTo>
                    <a:pt x="486624" y="265187"/>
                  </a:lnTo>
                  <a:lnTo>
                    <a:pt x="513229" y="176706"/>
                  </a:lnTo>
                  <a:lnTo>
                    <a:pt x="758111" y="206069"/>
                  </a:lnTo>
                  <a:lnTo>
                    <a:pt x="765936" y="203459"/>
                  </a:lnTo>
                  <a:lnTo>
                    <a:pt x="797994" y="180409"/>
                  </a:lnTo>
                  <a:lnTo>
                    <a:pt x="819029" y="147081"/>
                  </a:lnTo>
                  <a:lnTo>
                    <a:pt x="821721" y="131380"/>
                  </a:lnTo>
                  <a:lnTo>
                    <a:pt x="818654" y="116217"/>
                  </a:lnTo>
                  <a:lnTo>
                    <a:pt x="748109" y="71389"/>
                  </a:lnTo>
                  <a:lnTo>
                    <a:pt x="677707" y="49115"/>
                  </a:lnTo>
                  <a:lnTo>
                    <a:pt x="560466" y="17836"/>
                  </a:lnTo>
                  <a:lnTo>
                    <a:pt x="503176" y="5835"/>
                  </a:lnTo>
                  <a:lnTo>
                    <a:pt x="456850" y="0"/>
                  </a:lnTo>
                  <a:close/>
                </a:path>
              </a:pathLst>
            </a:custGeom>
            <a:solidFill>
              <a:srgbClr val="455A63"/>
            </a:solidFill>
          </p:spPr>
          <p:txBody>
            <a:bodyPr wrap="square" lIns="0" tIns="0" rIns="0" bIns="0" rtlCol="0"/>
            <a:lstStyle/>
            <a:p>
              <a:endParaRPr/>
            </a:p>
          </p:txBody>
        </p:sp>
        <p:pic>
          <p:nvPicPr>
            <p:cNvPr id="27" name="object 27"/>
            <p:cNvPicPr/>
            <p:nvPr/>
          </p:nvPicPr>
          <p:blipFill>
            <a:blip r:embed="rId10" cstate="print"/>
            <a:stretch>
              <a:fillRect/>
            </a:stretch>
          </p:blipFill>
          <p:spPr>
            <a:xfrm>
              <a:off x="6694687" y="1683261"/>
              <a:ext cx="579047" cy="516795"/>
            </a:xfrm>
            <a:prstGeom prst="rect">
              <a:avLst/>
            </a:prstGeom>
          </p:spPr>
        </p:pic>
        <p:sp>
          <p:nvSpPr>
            <p:cNvPr id="28" name="object 28"/>
            <p:cNvSpPr/>
            <p:nvPr/>
          </p:nvSpPr>
          <p:spPr>
            <a:xfrm>
              <a:off x="7264736" y="1329465"/>
              <a:ext cx="205740" cy="1195705"/>
            </a:xfrm>
            <a:custGeom>
              <a:avLst/>
              <a:gdLst/>
              <a:ahLst/>
              <a:cxnLst/>
              <a:rect l="l" t="t" r="r" b="b"/>
              <a:pathLst>
                <a:path w="205740" h="1195705">
                  <a:moveTo>
                    <a:pt x="198754" y="0"/>
                  </a:moveTo>
                  <a:lnTo>
                    <a:pt x="6507" y="0"/>
                  </a:lnTo>
                  <a:lnTo>
                    <a:pt x="0" y="6525"/>
                  </a:lnTo>
                  <a:lnTo>
                    <a:pt x="0" y="1106019"/>
                  </a:lnTo>
                  <a:lnTo>
                    <a:pt x="26248" y="1169444"/>
                  </a:lnTo>
                  <a:lnTo>
                    <a:pt x="89595" y="1195675"/>
                  </a:lnTo>
                  <a:lnTo>
                    <a:pt x="115679" y="1195675"/>
                  </a:lnTo>
                  <a:lnTo>
                    <a:pt x="150530" y="1188640"/>
                  </a:lnTo>
                  <a:lnTo>
                    <a:pt x="179012" y="1169444"/>
                  </a:lnTo>
                  <a:lnTo>
                    <a:pt x="198226" y="1140949"/>
                  </a:lnTo>
                  <a:lnTo>
                    <a:pt x="205275" y="1106019"/>
                  </a:lnTo>
                  <a:lnTo>
                    <a:pt x="205274" y="6525"/>
                  </a:lnTo>
                  <a:lnTo>
                    <a:pt x="198754" y="0"/>
                  </a:lnTo>
                  <a:close/>
                </a:path>
              </a:pathLst>
            </a:custGeom>
            <a:solidFill>
              <a:srgbClr val="FFFFFF"/>
            </a:solidFill>
          </p:spPr>
          <p:txBody>
            <a:bodyPr wrap="square" lIns="0" tIns="0" rIns="0" bIns="0" rtlCol="0"/>
            <a:lstStyle/>
            <a:p>
              <a:endParaRPr/>
            </a:p>
          </p:txBody>
        </p:sp>
        <p:sp>
          <p:nvSpPr>
            <p:cNvPr id="29" name="object 29"/>
            <p:cNvSpPr/>
            <p:nvPr/>
          </p:nvSpPr>
          <p:spPr>
            <a:xfrm>
              <a:off x="7264358" y="1324245"/>
              <a:ext cx="213360" cy="1201420"/>
            </a:xfrm>
            <a:custGeom>
              <a:avLst/>
              <a:gdLst/>
              <a:ahLst/>
              <a:cxnLst/>
              <a:rect l="l" t="t" r="r" b="b"/>
              <a:pathLst>
                <a:path w="213359" h="1201420">
                  <a:moveTo>
                    <a:pt x="212237" y="9657"/>
                  </a:moveTo>
                  <a:lnTo>
                    <a:pt x="194567" y="9657"/>
                  </a:lnTo>
                  <a:lnTo>
                    <a:pt x="198741" y="10570"/>
                  </a:lnTo>
                  <a:lnTo>
                    <a:pt x="201871" y="13963"/>
                  </a:lnTo>
                  <a:lnTo>
                    <a:pt x="202523" y="18140"/>
                  </a:lnTo>
                  <a:lnTo>
                    <a:pt x="202646" y="448410"/>
                  </a:lnTo>
                  <a:lnTo>
                    <a:pt x="202824" y="483935"/>
                  </a:lnTo>
                  <a:lnTo>
                    <a:pt x="203046" y="541368"/>
                  </a:lnTo>
                  <a:lnTo>
                    <a:pt x="203210" y="598161"/>
                  </a:lnTo>
                  <a:lnTo>
                    <a:pt x="203320" y="653187"/>
                  </a:lnTo>
                  <a:lnTo>
                    <a:pt x="203421" y="757592"/>
                  </a:lnTo>
                  <a:lnTo>
                    <a:pt x="203546" y="1096227"/>
                  </a:lnTo>
                  <a:lnTo>
                    <a:pt x="203729" y="1103800"/>
                  </a:lnTo>
                  <a:lnTo>
                    <a:pt x="197697" y="1144126"/>
                  </a:lnTo>
                  <a:lnTo>
                    <a:pt x="176032" y="1176100"/>
                  </a:lnTo>
                  <a:lnTo>
                    <a:pt x="142923" y="1195936"/>
                  </a:lnTo>
                  <a:lnTo>
                    <a:pt x="116057" y="1200895"/>
                  </a:lnTo>
                  <a:lnTo>
                    <a:pt x="124283" y="1201268"/>
                  </a:lnTo>
                  <a:lnTo>
                    <a:pt x="166846" y="1188616"/>
                  </a:lnTo>
                  <a:lnTo>
                    <a:pt x="196010" y="1162050"/>
                  </a:lnTo>
                  <a:lnTo>
                    <a:pt x="211191" y="1124457"/>
                  </a:lnTo>
                  <a:lnTo>
                    <a:pt x="212043" y="853886"/>
                  </a:lnTo>
                  <a:lnTo>
                    <a:pt x="212387" y="806797"/>
                  </a:lnTo>
                  <a:lnTo>
                    <a:pt x="212641" y="758581"/>
                  </a:lnTo>
                  <a:lnTo>
                    <a:pt x="212832" y="706360"/>
                  </a:lnTo>
                  <a:lnTo>
                    <a:pt x="212956" y="653187"/>
                  </a:lnTo>
                  <a:lnTo>
                    <a:pt x="213074" y="423876"/>
                  </a:lnTo>
                  <a:lnTo>
                    <a:pt x="213016" y="15399"/>
                  </a:lnTo>
                  <a:lnTo>
                    <a:pt x="212237" y="9657"/>
                  </a:lnTo>
                  <a:close/>
                </a:path>
                <a:path w="213359" h="1201420">
                  <a:moveTo>
                    <a:pt x="20827" y="0"/>
                  </a:moveTo>
                  <a:lnTo>
                    <a:pt x="17632" y="0"/>
                  </a:lnTo>
                  <a:lnTo>
                    <a:pt x="14450" y="261"/>
                  </a:lnTo>
                  <a:lnTo>
                    <a:pt x="10811" y="1044"/>
                  </a:lnTo>
                  <a:lnTo>
                    <a:pt x="7472" y="3001"/>
                  </a:lnTo>
                  <a:lnTo>
                    <a:pt x="4903" y="5742"/>
                  </a:lnTo>
                  <a:lnTo>
                    <a:pt x="2373" y="8352"/>
                  </a:lnTo>
                  <a:lnTo>
                    <a:pt x="730" y="11745"/>
                  </a:lnTo>
                  <a:lnTo>
                    <a:pt x="221" y="15399"/>
                  </a:lnTo>
                  <a:lnTo>
                    <a:pt x="27" y="18140"/>
                  </a:lnTo>
                  <a:lnTo>
                    <a:pt x="0" y="21663"/>
                  </a:lnTo>
                  <a:lnTo>
                    <a:pt x="221" y="24665"/>
                  </a:lnTo>
                  <a:lnTo>
                    <a:pt x="221" y="448410"/>
                  </a:lnTo>
                  <a:lnTo>
                    <a:pt x="527" y="508469"/>
                  </a:lnTo>
                  <a:lnTo>
                    <a:pt x="757" y="566928"/>
                  </a:lnTo>
                  <a:lnTo>
                    <a:pt x="921" y="623705"/>
                  </a:lnTo>
                  <a:lnTo>
                    <a:pt x="1031" y="678717"/>
                  </a:lnTo>
                  <a:lnTo>
                    <a:pt x="1147" y="1113066"/>
                  </a:lnTo>
                  <a:lnTo>
                    <a:pt x="2858" y="1127558"/>
                  </a:lnTo>
                  <a:lnTo>
                    <a:pt x="21179" y="1166703"/>
                  </a:lnTo>
                  <a:lnTo>
                    <a:pt x="52244" y="1191417"/>
                  </a:lnTo>
                  <a:lnTo>
                    <a:pt x="91017" y="1200373"/>
                  </a:lnTo>
                  <a:lnTo>
                    <a:pt x="71607" y="1197657"/>
                  </a:lnTo>
                  <a:lnTo>
                    <a:pt x="53501" y="1190879"/>
                  </a:lnTo>
                  <a:lnTo>
                    <a:pt x="23683" y="1166312"/>
                  </a:lnTo>
                  <a:lnTo>
                    <a:pt x="6433" y="1128562"/>
                  </a:lnTo>
                  <a:lnTo>
                    <a:pt x="4903" y="881161"/>
                  </a:lnTo>
                  <a:lnTo>
                    <a:pt x="5213" y="834072"/>
                  </a:lnTo>
                  <a:lnTo>
                    <a:pt x="5452" y="783116"/>
                  </a:lnTo>
                  <a:lnTo>
                    <a:pt x="5617" y="731882"/>
                  </a:lnTo>
                  <a:lnTo>
                    <a:pt x="5727" y="678717"/>
                  </a:lnTo>
                  <a:lnTo>
                    <a:pt x="5801" y="18484"/>
                  </a:lnTo>
                  <a:lnTo>
                    <a:pt x="8444" y="12968"/>
                  </a:lnTo>
                  <a:lnTo>
                    <a:pt x="13699" y="9973"/>
                  </a:lnTo>
                  <a:lnTo>
                    <a:pt x="21492" y="9657"/>
                  </a:lnTo>
                  <a:lnTo>
                    <a:pt x="212237" y="9657"/>
                  </a:lnTo>
                  <a:lnTo>
                    <a:pt x="212043" y="8221"/>
                  </a:lnTo>
                  <a:lnTo>
                    <a:pt x="206305" y="1957"/>
                  </a:lnTo>
                  <a:lnTo>
                    <a:pt x="198741" y="261"/>
                  </a:lnTo>
                  <a:lnTo>
                    <a:pt x="23996" y="261"/>
                  </a:lnTo>
                  <a:lnTo>
                    <a:pt x="20827" y="0"/>
                  </a:lnTo>
                  <a:close/>
                </a:path>
                <a:path w="213359" h="1201420">
                  <a:moveTo>
                    <a:pt x="116187" y="1200112"/>
                  </a:moveTo>
                  <a:lnTo>
                    <a:pt x="113840" y="1200112"/>
                  </a:lnTo>
                  <a:lnTo>
                    <a:pt x="111492" y="1200373"/>
                  </a:lnTo>
                  <a:lnTo>
                    <a:pt x="118535" y="1200373"/>
                  </a:lnTo>
                  <a:lnTo>
                    <a:pt x="116187" y="1200112"/>
                  </a:lnTo>
                  <a:close/>
                </a:path>
                <a:path w="213359" h="1201420">
                  <a:moveTo>
                    <a:pt x="195611" y="0"/>
                  </a:moveTo>
                  <a:lnTo>
                    <a:pt x="192481" y="0"/>
                  </a:lnTo>
                  <a:lnTo>
                    <a:pt x="189351" y="261"/>
                  </a:lnTo>
                  <a:lnTo>
                    <a:pt x="198741" y="261"/>
                  </a:lnTo>
                  <a:lnTo>
                    <a:pt x="195611" y="0"/>
                  </a:lnTo>
                  <a:close/>
                </a:path>
              </a:pathLst>
            </a:custGeom>
            <a:solidFill>
              <a:srgbClr val="253138"/>
            </a:solidFill>
          </p:spPr>
          <p:txBody>
            <a:bodyPr wrap="square" lIns="0" tIns="0" rIns="0" bIns="0" rtlCol="0"/>
            <a:lstStyle/>
            <a:p>
              <a:endParaRPr/>
            </a:p>
          </p:txBody>
        </p:sp>
        <p:sp>
          <p:nvSpPr>
            <p:cNvPr id="30" name="object 30"/>
            <p:cNvSpPr/>
            <p:nvPr/>
          </p:nvSpPr>
          <p:spPr>
            <a:xfrm>
              <a:off x="7295710" y="1814548"/>
              <a:ext cx="144145" cy="682625"/>
            </a:xfrm>
            <a:custGeom>
              <a:avLst/>
              <a:gdLst/>
              <a:ahLst/>
              <a:cxnLst/>
              <a:rect l="l" t="t" r="r" b="b"/>
              <a:pathLst>
                <a:path w="144145" h="682625">
                  <a:moveTo>
                    <a:pt x="140784" y="0"/>
                  </a:moveTo>
                  <a:lnTo>
                    <a:pt x="3012" y="0"/>
                  </a:lnTo>
                  <a:lnTo>
                    <a:pt x="0" y="3132"/>
                  </a:lnTo>
                  <a:lnTo>
                    <a:pt x="0" y="619501"/>
                  </a:lnTo>
                  <a:lnTo>
                    <a:pt x="18307" y="663791"/>
                  </a:lnTo>
                  <a:lnTo>
                    <a:pt x="62534" y="682143"/>
                  </a:lnTo>
                  <a:lnTo>
                    <a:pt x="80792" y="682143"/>
                  </a:lnTo>
                  <a:lnTo>
                    <a:pt x="105914" y="677143"/>
                  </a:lnTo>
                  <a:lnTo>
                    <a:pt x="125753" y="663676"/>
                  </a:lnTo>
                  <a:lnTo>
                    <a:pt x="139088" y="643750"/>
                  </a:lnTo>
                  <a:lnTo>
                    <a:pt x="143914" y="619370"/>
                  </a:lnTo>
                  <a:lnTo>
                    <a:pt x="143914" y="3001"/>
                  </a:lnTo>
                  <a:lnTo>
                    <a:pt x="140784" y="0"/>
                  </a:lnTo>
                  <a:close/>
                </a:path>
              </a:pathLst>
            </a:custGeom>
            <a:solidFill>
              <a:srgbClr val="8FDAFC"/>
            </a:solidFill>
          </p:spPr>
          <p:txBody>
            <a:bodyPr wrap="square" lIns="0" tIns="0" rIns="0" bIns="0" rtlCol="0"/>
            <a:lstStyle/>
            <a:p>
              <a:endParaRPr/>
            </a:p>
          </p:txBody>
        </p:sp>
        <p:sp>
          <p:nvSpPr>
            <p:cNvPr id="31" name="object 31"/>
            <p:cNvSpPr/>
            <p:nvPr/>
          </p:nvSpPr>
          <p:spPr>
            <a:xfrm>
              <a:off x="6559037" y="2154380"/>
              <a:ext cx="599440" cy="459105"/>
            </a:xfrm>
            <a:custGeom>
              <a:avLst/>
              <a:gdLst/>
              <a:ahLst/>
              <a:cxnLst/>
              <a:rect l="l" t="t" r="r" b="b"/>
              <a:pathLst>
                <a:path w="599440" h="459105">
                  <a:moveTo>
                    <a:pt x="598822" y="0"/>
                  </a:moveTo>
                  <a:lnTo>
                    <a:pt x="112018" y="90700"/>
                  </a:lnTo>
                  <a:lnTo>
                    <a:pt x="101785" y="108396"/>
                  </a:lnTo>
                  <a:lnTo>
                    <a:pt x="45806" y="196767"/>
                  </a:lnTo>
                  <a:lnTo>
                    <a:pt x="17317" y="248416"/>
                  </a:lnTo>
                  <a:lnTo>
                    <a:pt x="0" y="292358"/>
                  </a:lnTo>
                  <a:lnTo>
                    <a:pt x="2482" y="319081"/>
                  </a:lnTo>
                  <a:lnTo>
                    <a:pt x="53668" y="340946"/>
                  </a:lnTo>
                  <a:lnTo>
                    <a:pt x="101003" y="355779"/>
                  </a:lnTo>
                  <a:lnTo>
                    <a:pt x="221812" y="389108"/>
                  </a:lnTo>
                  <a:lnTo>
                    <a:pt x="354345" y="421801"/>
                  </a:lnTo>
                  <a:lnTo>
                    <a:pt x="470850" y="447234"/>
                  </a:lnTo>
                  <a:lnTo>
                    <a:pt x="514419" y="455159"/>
                  </a:lnTo>
                  <a:lnTo>
                    <a:pt x="543574" y="458785"/>
                  </a:lnTo>
                  <a:lnTo>
                    <a:pt x="554846" y="457285"/>
                  </a:lnTo>
                  <a:lnTo>
                    <a:pt x="563698" y="378456"/>
                  </a:lnTo>
                  <a:lnTo>
                    <a:pt x="598822" y="0"/>
                  </a:lnTo>
                  <a:close/>
                </a:path>
              </a:pathLst>
            </a:custGeom>
            <a:solidFill>
              <a:srgbClr val="455A63"/>
            </a:solidFill>
          </p:spPr>
          <p:txBody>
            <a:bodyPr wrap="square" lIns="0" tIns="0" rIns="0" bIns="0" rtlCol="0"/>
            <a:lstStyle/>
            <a:p>
              <a:endParaRPr/>
            </a:p>
          </p:txBody>
        </p:sp>
        <p:sp>
          <p:nvSpPr>
            <p:cNvPr id="32" name="object 32"/>
            <p:cNvSpPr/>
            <p:nvPr/>
          </p:nvSpPr>
          <p:spPr>
            <a:xfrm>
              <a:off x="7219351" y="1247770"/>
              <a:ext cx="296545" cy="144780"/>
            </a:xfrm>
            <a:custGeom>
              <a:avLst/>
              <a:gdLst/>
              <a:ahLst/>
              <a:cxnLst/>
              <a:rect l="l" t="t" r="r" b="b"/>
              <a:pathLst>
                <a:path w="296545" h="144780">
                  <a:moveTo>
                    <a:pt x="291740" y="0"/>
                  </a:moveTo>
                  <a:lnTo>
                    <a:pt x="286393" y="0"/>
                  </a:lnTo>
                  <a:lnTo>
                    <a:pt x="4342" y="0"/>
                  </a:lnTo>
                  <a:lnTo>
                    <a:pt x="0" y="4306"/>
                  </a:lnTo>
                  <a:lnTo>
                    <a:pt x="0" y="139900"/>
                  </a:lnTo>
                  <a:lnTo>
                    <a:pt x="4342" y="144206"/>
                  </a:lnTo>
                  <a:lnTo>
                    <a:pt x="291740" y="144206"/>
                  </a:lnTo>
                  <a:lnTo>
                    <a:pt x="296044" y="139900"/>
                  </a:lnTo>
                  <a:lnTo>
                    <a:pt x="296044" y="4306"/>
                  </a:lnTo>
                  <a:lnTo>
                    <a:pt x="291740" y="0"/>
                  </a:lnTo>
                  <a:close/>
                </a:path>
              </a:pathLst>
            </a:custGeom>
            <a:solidFill>
              <a:srgbClr val="8FDAFC"/>
            </a:solidFill>
          </p:spPr>
          <p:txBody>
            <a:bodyPr wrap="square" lIns="0" tIns="0" rIns="0" bIns="0" rtlCol="0"/>
            <a:lstStyle/>
            <a:p>
              <a:endParaRPr/>
            </a:p>
          </p:txBody>
        </p:sp>
        <p:sp>
          <p:nvSpPr>
            <p:cNvPr id="33" name="object 33"/>
            <p:cNvSpPr/>
            <p:nvPr/>
          </p:nvSpPr>
          <p:spPr>
            <a:xfrm>
              <a:off x="6792317" y="1549625"/>
              <a:ext cx="551815" cy="264160"/>
            </a:xfrm>
            <a:custGeom>
              <a:avLst/>
              <a:gdLst/>
              <a:ahLst/>
              <a:cxnLst/>
              <a:rect l="l" t="t" r="r" b="b"/>
              <a:pathLst>
                <a:path w="551815" h="264160">
                  <a:moveTo>
                    <a:pt x="0" y="0"/>
                  </a:moveTo>
                  <a:lnTo>
                    <a:pt x="254285" y="182183"/>
                  </a:lnTo>
                  <a:lnTo>
                    <a:pt x="327161" y="219409"/>
                  </a:lnTo>
                  <a:lnTo>
                    <a:pt x="392911" y="247039"/>
                  </a:lnTo>
                  <a:lnTo>
                    <a:pt x="455673" y="263878"/>
                  </a:lnTo>
                  <a:lnTo>
                    <a:pt x="499639" y="262496"/>
                  </a:lnTo>
                  <a:lnTo>
                    <a:pt x="525312" y="247728"/>
                  </a:lnTo>
                  <a:lnTo>
                    <a:pt x="540142" y="225375"/>
                  </a:lnTo>
                  <a:lnTo>
                    <a:pt x="551581" y="201236"/>
                  </a:lnTo>
                  <a:lnTo>
                    <a:pt x="545136" y="184677"/>
                  </a:lnTo>
                  <a:lnTo>
                    <a:pt x="474736" y="130636"/>
                  </a:lnTo>
                  <a:lnTo>
                    <a:pt x="422676" y="99248"/>
                  </a:lnTo>
                  <a:lnTo>
                    <a:pt x="367308" y="69009"/>
                  </a:lnTo>
                  <a:lnTo>
                    <a:pt x="314578" y="42968"/>
                  </a:lnTo>
                  <a:lnTo>
                    <a:pt x="270435" y="24169"/>
                  </a:lnTo>
                  <a:lnTo>
                    <a:pt x="180292" y="10570"/>
                  </a:lnTo>
                  <a:lnTo>
                    <a:pt x="0" y="0"/>
                  </a:lnTo>
                  <a:close/>
                </a:path>
              </a:pathLst>
            </a:custGeom>
            <a:solidFill>
              <a:srgbClr val="455A63"/>
            </a:solidFill>
          </p:spPr>
          <p:txBody>
            <a:bodyPr wrap="square" lIns="0" tIns="0" rIns="0" bIns="0" rtlCol="0"/>
            <a:lstStyle/>
            <a:p>
              <a:endParaRPr/>
            </a:p>
          </p:txBody>
        </p:sp>
        <p:sp>
          <p:nvSpPr>
            <p:cNvPr id="34" name="object 34"/>
            <p:cNvSpPr/>
            <p:nvPr/>
          </p:nvSpPr>
          <p:spPr>
            <a:xfrm>
              <a:off x="6791534" y="1550930"/>
              <a:ext cx="556895" cy="269240"/>
            </a:xfrm>
            <a:custGeom>
              <a:avLst/>
              <a:gdLst/>
              <a:ahLst/>
              <a:cxnLst/>
              <a:rect l="l" t="t" r="r" b="b"/>
              <a:pathLst>
                <a:path w="556895" h="269239">
                  <a:moveTo>
                    <a:pt x="0" y="0"/>
                  </a:moveTo>
                  <a:lnTo>
                    <a:pt x="210308" y="16443"/>
                  </a:lnTo>
                  <a:lnTo>
                    <a:pt x="248807" y="21272"/>
                  </a:lnTo>
                  <a:lnTo>
                    <a:pt x="329602" y="55048"/>
                  </a:lnTo>
                  <a:lnTo>
                    <a:pt x="371082" y="75920"/>
                  </a:lnTo>
                  <a:lnTo>
                    <a:pt x="411863" y="98114"/>
                  </a:lnTo>
                  <a:lnTo>
                    <a:pt x="451917" y="121629"/>
                  </a:lnTo>
                  <a:lnTo>
                    <a:pt x="492072" y="147371"/>
                  </a:lnTo>
                  <a:lnTo>
                    <a:pt x="530193" y="176049"/>
                  </a:lnTo>
                  <a:lnTo>
                    <a:pt x="549103" y="196147"/>
                  </a:lnTo>
                  <a:lnTo>
                    <a:pt x="534606" y="227875"/>
                  </a:lnTo>
                  <a:lnTo>
                    <a:pt x="506185" y="256309"/>
                  </a:lnTo>
                  <a:lnTo>
                    <a:pt x="468055" y="261709"/>
                  </a:lnTo>
                  <a:lnTo>
                    <a:pt x="448944" y="259572"/>
                  </a:lnTo>
                  <a:lnTo>
                    <a:pt x="414895" y="251382"/>
                  </a:lnTo>
                  <a:lnTo>
                    <a:pt x="381806" y="239865"/>
                  </a:lnTo>
                  <a:lnTo>
                    <a:pt x="328275" y="216913"/>
                  </a:lnTo>
                  <a:lnTo>
                    <a:pt x="255067" y="180878"/>
                  </a:lnTo>
                  <a:lnTo>
                    <a:pt x="257493" y="183096"/>
                  </a:lnTo>
                  <a:lnTo>
                    <a:pt x="332844" y="224254"/>
                  </a:lnTo>
                  <a:lnTo>
                    <a:pt x="379784" y="245216"/>
                  </a:lnTo>
                  <a:lnTo>
                    <a:pt x="447848" y="266358"/>
                  </a:lnTo>
                  <a:lnTo>
                    <a:pt x="467888" y="268690"/>
                  </a:lnTo>
                  <a:lnTo>
                    <a:pt x="488056" y="268185"/>
                  </a:lnTo>
                  <a:lnTo>
                    <a:pt x="527845" y="250567"/>
                  </a:lnTo>
                  <a:lnTo>
                    <a:pt x="553929" y="205804"/>
                  </a:lnTo>
                  <a:lnTo>
                    <a:pt x="556667" y="196277"/>
                  </a:lnTo>
                  <a:lnTo>
                    <a:pt x="555494" y="191057"/>
                  </a:lnTo>
                  <a:lnTo>
                    <a:pt x="517412" y="154420"/>
                  </a:lnTo>
                  <a:lnTo>
                    <a:pt x="477102" y="126872"/>
                  </a:lnTo>
                  <a:lnTo>
                    <a:pt x="415830" y="90734"/>
                  </a:lnTo>
                  <a:lnTo>
                    <a:pt x="374750" y="68530"/>
                  </a:lnTo>
                  <a:lnTo>
                    <a:pt x="332936" y="47721"/>
                  </a:lnTo>
                  <a:lnTo>
                    <a:pt x="280654" y="24206"/>
                  </a:lnTo>
                  <a:lnTo>
                    <a:pt x="230736" y="11060"/>
                  </a:lnTo>
                  <a:lnTo>
                    <a:pt x="109230" y="3101"/>
                  </a:lnTo>
                  <a:lnTo>
                    <a:pt x="0" y="0"/>
                  </a:lnTo>
                  <a:close/>
                </a:path>
              </a:pathLst>
            </a:custGeom>
            <a:solidFill>
              <a:srgbClr val="253138"/>
            </a:solidFill>
          </p:spPr>
          <p:txBody>
            <a:bodyPr wrap="square" lIns="0" tIns="0" rIns="0" bIns="0" rtlCol="0"/>
            <a:lstStyle/>
            <a:p>
              <a:endParaRPr/>
            </a:p>
          </p:txBody>
        </p:sp>
        <p:sp>
          <p:nvSpPr>
            <p:cNvPr id="35" name="object 35"/>
            <p:cNvSpPr/>
            <p:nvPr/>
          </p:nvSpPr>
          <p:spPr>
            <a:xfrm>
              <a:off x="6656501" y="1657552"/>
              <a:ext cx="535940" cy="252095"/>
            </a:xfrm>
            <a:custGeom>
              <a:avLst/>
              <a:gdLst/>
              <a:ahLst/>
              <a:cxnLst/>
              <a:rect l="l" t="t" r="r" b="b"/>
              <a:pathLst>
                <a:path w="535940" h="252094">
                  <a:moveTo>
                    <a:pt x="94042" y="0"/>
                  </a:moveTo>
                  <a:lnTo>
                    <a:pt x="0" y="184793"/>
                  </a:lnTo>
                  <a:lnTo>
                    <a:pt x="217038" y="181008"/>
                  </a:lnTo>
                  <a:lnTo>
                    <a:pt x="296584" y="213569"/>
                  </a:lnTo>
                  <a:lnTo>
                    <a:pt x="366553" y="237496"/>
                  </a:lnTo>
                  <a:lnTo>
                    <a:pt x="430464" y="251611"/>
                  </a:lnTo>
                  <a:lnTo>
                    <a:pt x="476162" y="250683"/>
                  </a:lnTo>
                  <a:lnTo>
                    <a:pt x="506731" y="239490"/>
                  </a:lnTo>
                  <a:lnTo>
                    <a:pt x="525416" y="222156"/>
                  </a:lnTo>
                  <a:lnTo>
                    <a:pt x="535462" y="202802"/>
                  </a:lnTo>
                  <a:lnTo>
                    <a:pt x="524786" y="182579"/>
                  </a:lnTo>
                  <a:lnTo>
                    <a:pt x="490420" y="151118"/>
                  </a:lnTo>
                  <a:lnTo>
                    <a:pt x="442477" y="114060"/>
                  </a:lnTo>
                  <a:lnTo>
                    <a:pt x="318280" y="25709"/>
                  </a:lnTo>
                  <a:lnTo>
                    <a:pt x="226863" y="6417"/>
                  </a:lnTo>
                  <a:lnTo>
                    <a:pt x="165965" y="2660"/>
                  </a:lnTo>
                  <a:lnTo>
                    <a:pt x="94042" y="0"/>
                  </a:lnTo>
                  <a:close/>
                </a:path>
              </a:pathLst>
            </a:custGeom>
            <a:solidFill>
              <a:srgbClr val="455A63"/>
            </a:solidFill>
          </p:spPr>
          <p:txBody>
            <a:bodyPr wrap="square" lIns="0" tIns="0" rIns="0" bIns="0" rtlCol="0"/>
            <a:lstStyle/>
            <a:p>
              <a:endParaRPr/>
            </a:p>
          </p:txBody>
        </p:sp>
        <p:sp>
          <p:nvSpPr>
            <p:cNvPr id="36" name="object 36"/>
            <p:cNvSpPr/>
            <p:nvPr/>
          </p:nvSpPr>
          <p:spPr>
            <a:xfrm>
              <a:off x="6656501" y="1657422"/>
              <a:ext cx="539115" cy="257175"/>
            </a:xfrm>
            <a:custGeom>
              <a:avLst/>
              <a:gdLst/>
              <a:ahLst/>
              <a:cxnLst/>
              <a:rect l="l" t="t" r="r" b="b"/>
              <a:pathLst>
                <a:path w="539115" h="257175">
                  <a:moveTo>
                    <a:pt x="231548" y="184010"/>
                  </a:moveTo>
                  <a:lnTo>
                    <a:pt x="282867" y="212933"/>
                  </a:lnTo>
                  <a:lnTo>
                    <a:pt x="353166" y="238038"/>
                  </a:lnTo>
                  <a:lnTo>
                    <a:pt x="394192" y="249457"/>
                  </a:lnTo>
                  <a:lnTo>
                    <a:pt x="436254" y="256178"/>
                  </a:lnTo>
                  <a:lnTo>
                    <a:pt x="447538" y="256739"/>
                  </a:lnTo>
                  <a:lnTo>
                    <a:pt x="458820" y="256456"/>
                  </a:lnTo>
                  <a:lnTo>
                    <a:pt x="470047" y="255316"/>
                  </a:lnTo>
                  <a:lnTo>
                    <a:pt x="481170" y="253307"/>
                  </a:lnTo>
                  <a:lnTo>
                    <a:pt x="492599" y="249996"/>
                  </a:lnTo>
                  <a:lnTo>
                    <a:pt x="496030" y="248405"/>
                  </a:lnTo>
                  <a:lnTo>
                    <a:pt x="458705" y="248405"/>
                  </a:lnTo>
                  <a:lnTo>
                    <a:pt x="437350" y="248218"/>
                  </a:lnTo>
                  <a:lnTo>
                    <a:pt x="396246" y="241758"/>
                  </a:lnTo>
                  <a:lnTo>
                    <a:pt x="356140" y="230600"/>
                  </a:lnTo>
                  <a:lnTo>
                    <a:pt x="286080" y="206065"/>
                  </a:lnTo>
                  <a:lnTo>
                    <a:pt x="251541" y="192464"/>
                  </a:lnTo>
                  <a:lnTo>
                    <a:pt x="231548" y="184010"/>
                  </a:lnTo>
                  <a:close/>
                </a:path>
                <a:path w="539115" h="257175">
                  <a:moveTo>
                    <a:pt x="135345" y="0"/>
                  </a:moveTo>
                  <a:lnTo>
                    <a:pt x="92947" y="0"/>
                  </a:lnTo>
                  <a:lnTo>
                    <a:pt x="103452" y="1370"/>
                  </a:lnTo>
                  <a:lnTo>
                    <a:pt x="114006" y="2349"/>
                  </a:lnTo>
                  <a:lnTo>
                    <a:pt x="124594" y="2936"/>
                  </a:lnTo>
                  <a:lnTo>
                    <a:pt x="135202" y="3132"/>
                  </a:lnTo>
                  <a:lnTo>
                    <a:pt x="184838" y="5921"/>
                  </a:lnTo>
                  <a:lnTo>
                    <a:pt x="250203" y="11745"/>
                  </a:lnTo>
                  <a:lnTo>
                    <a:pt x="287763" y="18140"/>
                  </a:lnTo>
                  <a:lnTo>
                    <a:pt x="312333" y="26883"/>
                  </a:lnTo>
                  <a:lnTo>
                    <a:pt x="315150" y="28319"/>
                  </a:lnTo>
                  <a:lnTo>
                    <a:pt x="323757" y="34714"/>
                  </a:lnTo>
                  <a:lnTo>
                    <a:pt x="418448" y="102135"/>
                  </a:lnTo>
                  <a:lnTo>
                    <a:pt x="438642" y="116931"/>
                  </a:lnTo>
                  <a:lnTo>
                    <a:pt x="479448" y="148382"/>
                  </a:lnTo>
                  <a:lnTo>
                    <a:pt x="509575" y="174351"/>
                  </a:lnTo>
                  <a:lnTo>
                    <a:pt x="527167" y="193667"/>
                  </a:lnTo>
                  <a:lnTo>
                    <a:pt x="529984" y="197321"/>
                  </a:lnTo>
                  <a:lnTo>
                    <a:pt x="531393" y="200453"/>
                  </a:lnTo>
                  <a:lnTo>
                    <a:pt x="529984" y="202541"/>
                  </a:lnTo>
                  <a:lnTo>
                    <a:pt x="527491" y="208655"/>
                  </a:lnTo>
                  <a:lnTo>
                    <a:pt x="499830" y="238014"/>
                  </a:lnTo>
                  <a:lnTo>
                    <a:pt x="458705" y="248405"/>
                  </a:lnTo>
                  <a:lnTo>
                    <a:pt x="496030" y="248405"/>
                  </a:lnTo>
                  <a:lnTo>
                    <a:pt x="526808" y="224849"/>
                  </a:lnTo>
                  <a:lnTo>
                    <a:pt x="538524" y="202541"/>
                  </a:lnTo>
                  <a:lnTo>
                    <a:pt x="538505" y="198930"/>
                  </a:lnTo>
                  <a:lnTo>
                    <a:pt x="515294" y="168563"/>
                  </a:lnTo>
                  <a:lnTo>
                    <a:pt x="484456" y="142118"/>
                  </a:lnTo>
                  <a:lnTo>
                    <a:pt x="443279" y="110634"/>
                  </a:lnTo>
                  <a:lnTo>
                    <a:pt x="402933" y="81695"/>
                  </a:lnTo>
                  <a:lnTo>
                    <a:pt x="327826" y="29232"/>
                  </a:lnTo>
                  <a:lnTo>
                    <a:pt x="319206" y="22968"/>
                  </a:lnTo>
                  <a:lnTo>
                    <a:pt x="279689" y="10171"/>
                  </a:lnTo>
                  <a:lnTo>
                    <a:pt x="216152" y="3028"/>
                  </a:lnTo>
                  <a:lnTo>
                    <a:pt x="158037" y="242"/>
                  </a:lnTo>
                  <a:lnTo>
                    <a:pt x="135345" y="0"/>
                  </a:lnTo>
                  <a:close/>
                </a:path>
                <a:path w="539115" h="257175">
                  <a:moveTo>
                    <a:pt x="10407" y="183488"/>
                  </a:moveTo>
                  <a:lnTo>
                    <a:pt x="5164" y="183879"/>
                  </a:lnTo>
                  <a:lnTo>
                    <a:pt x="0" y="184923"/>
                  </a:lnTo>
                  <a:lnTo>
                    <a:pt x="4525" y="185315"/>
                  </a:lnTo>
                  <a:lnTo>
                    <a:pt x="9076" y="185445"/>
                  </a:lnTo>
                  <a:lnTo>
                    <a:pt x="13615" y="185184"/>
                  </a:lnTo>
                  <a:lnTo>
                    <a:pt x="57265" y="185184"/>
                  </a:lnTo>
                  <a:lnTo>
                    <a:pt x="214085" y="184019"/>
                  </a:lnTo>
                  <a:lnTo>
                    <a:pt x="231548" y="184010"/>
                  </a:lnTo>
                  <a:lnTo>
                    <a:pt x="230622" y="183618"/>
                  </a:lnTo>
                  <a:lnTo>
                    <a:pt x="15649" y="183618"/>
                  </a:lnTo>
                  <a:lnTo>
                    <a:pt x="10407" y="183488"/>
                  </a:lnTo>
                  <a:close/>
                </a:path>
                <a:path w="539115" h="257175">
                  <a:moveTo>
                    <a:pt x="217351" y="178007"/>
                  </a:moveTo>
                  <a:lnTo>
                    <a:pt x="59143" y="181922"/>
                  </a:lnTo>
                  <a:lnTo>
                    <a:pt x="15649" y="183618"/>
                  </a:lnTo>
                  <a:lnTo>
                    <a:pt x="230622" y="183618"/>
                  </a:lnTo>
                  <a:lnTo>
                    <a:pt x="217351" y="178007"/>
                  </a:lnTo>
                  <a:close/>
                </a:path>
              </a:pathLst>
            </a:custGeom>
            <a:solidFill>
              <a:srgbClr val="253138"/>
            </a:solidFill>
          </p:spPr>
          <p:txBody>
            <a:bodyPr wrap="square" lIns="0" tIns="0" rIns="0" bIns="0" rtlCol="0"/>
            <a:lstStyle/>
            <a:p>
              <a:endParaRPr/>
            </a:p>
          </p:txBody>
        </p:sp>
        <p:pic>
          <p:nvPicPr>
            <p:cNvPr id="37" name="object 37"/>
            <p:cNvPicPr/>
            <p:nvPr/>
          </p:nvPicPr>
          <p:blipFill>
            <a:blip r:embed="rId11" cstate="print"/>
            <a:stretch>
              <a:fillRect/>
            </a:stretch>
          </p:blipFill>
          <p:spPr>
            <a:xfrm>
              <a:off x="6656501" y="1840388"/>
              <a:ext cx="253034" cy="246260"/>
            </a:xfrm>
            <a:prstGeom prst="rect">
              <a:avLst/>
            </a:prstGeom>
          </p:spPr>
        </p:pic>
        <p:sp>
          <p:nvSpPr>
            <p:cNvPr id="38" name="object 38"/>
            <p:cNvSpPr/>
            <p:nvPr/>
          </p:nvSpPr>
          <p:spPr>
            <a:xfrm>
              <a:off x="6656658" y="1840223"/>
              <a:ext cx="258445" cy="248285"/>
            </a:xfrm>
            <a:custGeom>
              <a:avLst/>
              <a:gdLst/>
              <a:ahLst/>
              <a:cxnLst/>
              <a:rect l="l" t="t" r="r" b="b"/>
              <a:pathLst>
                <a:path w="258445" h="248285">
                  <a:moveTo>
                    <a:pt x="112196" y="154290"/>
                  </a:moveTo>
                  <a:lnTo>
                    <a:pt x="119395" y="197225"/>
                  </a:lnTo>
                  <a:lnTo>
                    <a:pt x="146300" y="236507"/>
                  </a:lnTo>
                  <a:lnTo>
                    <a:pt x="183234" y="247763"/>
                  </a:lnTo>
                  <a:lnTo>
                    <a:pt x="189937" y="247298"/>
                  </a:lnTo>
                  <a:lnTo>
                    <a:pt x="196536" y="245903"/>
                  </a:lnTo>
                  <a:lnTo>
                    <a:pt x="202905" y="242832"/>
                  </a:lnTo>
                  <a:lnTo>
                    <a:pt x="205548" y="240944"/>
                  </a:lnTo>
                  <a:lnTo>
                    <a:pt x="178761" y="240944"/>
                  </a:lnTo>
                  <a:lnTo>
                    <a:pt x="171497" y="238856"/>
                  </a:lnTo>
                  <a:lnTo>
                    <a:pt x="135479" y="215219"/>
                  </a:lnTo>
                  <a:lnTo>
                    <a:pt x="121156" y="175545"/>
                  </a:lnTo>
                  <a:lnTo>
                    <a:pt x="119124" y="157683"/>
                  </a:lnTo>
                  <a:lnTo>
                    <a:pt x="115639" y="157683"/>
                  </a:lnTo>
                  <a:lnTo>
                    <a:pt x="112196" y="154290"/>
                  </a:lnTo>
                  <a:close/>
                </a:path>
                <a:path w="258445" h="248285">
                  <a:moveTo>
                    <a:pt x="118926" y="151680"/>
                  </a:moveTo>
                  <a:lnTo>
                    <a:pt x="67125" y="151680"/>
                  </a:lnTo>
                  <a:lnTo>
                    <a:pt x="66342" y="152854"/>
                  </a:lnTo>
                  <a:lnTo>
                    <a:pt x="17058" y="221369"/>
                  </a:lnTo>
                  <a:lnTo>
                    <a:pt x="1095" y="244468"/>
                  </a:lnTo>
                  <a:lnTo>
                    <a:pt x="0" y="246947"/>
                  </a:lnTo>
                  <a:lnTo>
                    <a:pt x="2021" y="245251"/>
                  </a:lnTo>
                  <a:lnTo>
                    <a:pt x="3847" y="243293"/>
                  </a:lnTo>
                  <a:lnTo>
                    <a:pt x="7412" y="238758"/>
                  </a:lnTo>
                  <a:lnTo>
                    <a:pt x="19718" y="223196"/>
                  </a:lnTo>
                  <a:lnTo>
                    <a:pt x="70287" y="157683"/>
                  </a:lnTo>
                  <a:lnTo>
                    <a:pt x="68690" y="157683"/>
                  </a:lnTo>
                  <a:lnTo>
                    <a:pt x="71194" y="156508"/>
                  </a:lnTo>
                  <a:lnTo>
                    <a:pt x="112321" y="156508"/>
                  </a:lnTo>
                  <a:lnTo>
                    <a:pt x="112196" y="154290"/>
                  </a:lnTo>
                  <a:lnTo>
                    <a:pt x="118926" y="154290"/>
                  </a:lnTo>
                  <a:lnTo>
                    <a:pt x="118926" y="151680"/>
                  </a:lnTo>
                  <a:close/>
                </a:path>
                <a:path w="258445" h="248285">
                  <a:moveTo>
                    <a:pt x="79384" y="0"/>
                  </a:moveTo>
                  <a:lnTo>
                    <a:pt x="72446" y="165"/>
                  </a:lnTo>
                  <a:lnTo>
                    <a:pt x="79196" y="1806"/>
                  </a:lnTo>
                  <a:lnTo>
                    <a:pt x="85988" y="3215"/>
                  </a:lnTo>
                  <a:lnTo>
                    <a:pt x="92816" y="4404"/>
                  </a:lnTo>
                  <a:lnTo>
                    <a:pt x="99676" y="5385"/>
                  </a:lnTo>
                  <a:lnTo>
                    <a:pt x="151648" y="12267"/>
                  </a:lnTo>
                  <a:lnTo>
                    <a:pt x="186698" y="17422"/>
                  </a:lnTo>
                  <a:lnTo>
                    <a:pt x="199334" y="19659"/>
                  </a:lnTo>
                  <a:lnTo>
                    <a:pt x="211902" y="22263"/>
                  </a:lnTo>
                  <a:lnTo>
                    <a:pt x="224393" y="25221"/>
                  </a:lnTo>
                  <a:lnTo>
                    <a:pt x="229075" y="27048"/>
                  </a:lnTo>
                  <a:lnTo>
                    <a:pt x="232205" y="27309"/>
                  </a:lnTo>
                  <a:lnTo>
                    <a:pt x="235179" y="31355"/>
                  </a:lnTo>
                  <a:lnTo>
                    <a:pt x="238387" y="34618"/>
                  </a:lnTo>
                  <a:lnTo>
                    <a:pt x="241126" y="38272"/>
                  </a:lnTo>
                  <a:lnTo>
                    <a:pt x="250359" y="70245"/>
                  </a:lnTo>
                  <a:lnTo>
                    <a:pt x="248110" y="101527"/>
                  </a:lnTo>
                  <a:lnTo>
                    <a:pt x="230822" y="167126"/>
                  </a:lnTo>
                  <a:lnTo>
                    <a:pt x="215969" y="213145"/>
                  </a:lnTo>
                  <a:lnTo>
                    <a:pt x="186455" y="240944"/>
                  </a:lnTo>
                  <a:lnTo>
                    <a:pt x="205548" y="240944"/>
                  </a:lnTo>
                  <a:lnTo>
                    <a:pt x="228449" y="203620"/>
                  </a:lnTo>
                  <a:lnTo>
                    <a:pt x="248872" y="135497"/>
                  </a:lnTo>
                  <a:lnTo>
                    <a:pt x="258028" y="69332"/>
                  </a:lnTo>
                  <a:lnTo>
                    <a:pt x="257128" y="61189"/>
                  </a:lnTo>
                  <a:lnTo>
                    <a:pt x="240187" y="25482"/>
                  </a:lnTo>
                  <a:lnTo>
                    <a:pt x="238465" y="23394"/>
                  </a:lnTo>
                  <a:lnTo>
                    <a:pt x="200899" y="12611"/>
                  </a:lnTo>
                  <a:lnTo>
                    <a:pt x="152403" y="6074"/>
                  </a:lnTo>
                  <a:lnTo>
                    <a:pt x="100146" y="1339"/>
                  </a:lnTo>
                  <a:lnTo>
                    <a:pt x="93245" y="550"/>
                  </a:lnTo>
                  <a:lnTo>
                    <a:pt x="86320" y="116"/>
                  </a:lnTo>
                  <a:lnTo>
                    <a:pt x="79384" y="0"/>
                  </a:lnTo>
                  <a:close/>
                </a:path>
                <a:path w="258445" h="248285">
                  <a:moveTo>
                    <a:pt x="71194" y="156508"/>
                  </a:moveTo>
                  <a:lnTo>
                    <a:pt x="68690" y="157683"/>
                  </a:lnTo>
                  <a:lnTo>
                    <a:pt x="70287" y="157683"/>
                  </a:lnTo>
                  <a:lnTo>
                    <a:pt x="71194" y="156508"/>
                  </a:lnTo>
                  <a:close/>
                </a:path>
                <a:path w="258445" h="248285">
                  <a:moveTo>
                    <a:pt x="112321" y="156508"/>
                  </a:moveTo>
                  <a:lnTo>
                    <a:pt x="71194" y="156508"/>
                  </a:lnTo>
                  <a:lnTo>
                    <a:pt x="70287" y="157683"/>
                  </a:lnTo>
                  <a:lnTo>
                    <a:pt x="112387" y="157683"/>
                  </a:lnTo>
                  <a:lnTo>
                    <a:pt x="112321" y="156508"/>
                  </a:lnTo>
                  <a:close/>
                </a:path>
                <a:path w="258445" h="248285">
                  <a:moveTo>
                    <a:pt x="118926" y="154290"/>
                  </a:moveTo>
                  <a:lnTo>
                    <a:pt x="112196" y="154290"/>
                  </a:lnTo>
                  <a:lnTo>
                    <a:pt x="115639" y="157683"/>
                  </a:lnTo>
                  <a:lnTo>
                    <a:pt x="119124" y="157683"/>
                  </a:lnTo>
                  <a:lnTo>
                    <a:pt x="119039" y="156508"/>
                  </a:lnTo>
                  <a:lnTo>
                    <a:pt x="118926" y="154290"/>
                  </a:lnTo>
                  <a:close/>
                </a:path>
              </a:pathLst>
            </a:custGeom>
            <a:solidFill>
              <a:srgbClr val="253138"/>
            </a:solidFill>
          </p:spPr>
          <p:txBody>
            <a:bodyPr wrap="square" lIns="0" tIns="0" rIns="0" bIns="0" rtlCol="0"/>
            <a:lstStyle/>
            <a:p>
              <a:endParaRPr/>
            </a:p>
          </p:txBody>
        </p:sp>
        <p:pic>
          <p:nvPicPr>
            <p:cNvPr id="39" name="object 39"/>
            <p:cNvPicPr/>
            <p:nvPr/>
          </p:nvPicPr>
          <p:blipFill>
            <a:blip r:embed="rId12" cstate="print"/>
            <a:stretch>
              <a:fillRect/>
            </a:stretch>
          </p:blipFill>
          <p:spPr>
            <a:xfrm>
              <a:off x="7162711" y="1432955"/>
              <a:ext cx="212967" cy="164086"/>
            </a:xfrm>
            <a:prstGeom prst="rect">
              <a:avLst/>
            </a:prstGeom>
          </p:spPr>
        </p:pic>
        <p:pic>
          <p:nvPicPr>
            <p:cNvPr id="40" name="object 40"/>
            <p:cNvPicPr/>
            <p:nvPr/>
          </p:nvPicPr>
          <p:blipFill>
            <a:blip r:embed="rId13" cstate="print"/>
            <a:stretch>
              <a:fillRect/>
            </a:stretch>
          </p:blipFill>
          <p:spPr>
            <a:xfrm>
              <a:off x="8167346" y="1104596"/>
              <a:ext cx="2098292" cy="2850997"/>
            </a:xfrm>
            <a:prstGeom prst="rect">
              <a:avLst/>
            </a:prstGeom>
          </p:spPr>
        </p:pic>
        <p:sp>
          <p:nvSpPr>
            <p:cNvPr id="41" name="object 41"/>
            <p:cNvSpPr/>
            <p:nvPr/>
          </p:nvSpPr>
          <p:spPr>
            <a:xfrm>
              <a:off x="7909116" y="4301172"/>
              <a:ext cx="1892300" cy="2284095"/>
            </a:xfrm>
            <a:custGeom>
              <a:avLst/>
              <a:gdLst/>
              <a:ahLst/>
              <a:cxnLst/>
              <a:rect l="l" t="t" r="r" b="b"/>
              <a:pathLst>
                <a:path w="1892300" h="2284095">
                  <a:moveTo>
                    <a:pt x="1892071" y="1874913"/>
                  </a:moveTo>
                  <a:lnTo>
                    <a:pt x="1315897" y="17094"/>
                  </a:lnTo>
                  <a:lnTo>
                    <a:pt x="976934" y="122351"/>
                  </a:lnTo>
                  <a:lnTo>
                    <a:pt x="938999" y="0"/>
                  </a:lnTo>
                  <a:lnTo>
                    <a:pt x="256273" y="211937"/>
                  </a:lnTo>
                  <a:lnTo>
                    <a:pt x="294233" y="334340"/>
                  </a:lnTo>
                  <a:lnTo>
                    <a:pt x="0" y="425704"/>
                  </a:lnTo>
                  <a:lnTo>
                    <a:pt x="576173" y="2283523"/>
                  </a:lnTo>
                  <a:lnTo>
                    <a:pt x="1892071" y="1874913"/>
                  </a:lnTo>
                  <a:close/>
                </a:path>
              </a:pathLst>
            </a:custGeom>
            <a:solidFill>
              <a:srgbClr val="253138"/>
            </a:solidFill>
          </p:spPr>
          <p:txBody>
            <a:bodyPr wrap="square" lIns="0" tIns="0" rIns="0" bIns="0" rtlCol="0"/>
            <a:lstStyle/>
            <a:p>
              <a:endParaRPr/>
            </a:p>
          </p:txBody>
        </p:sp>
        <p:sp>
          <p:nvSpPr>
            <p:cNvPr id="42" name="object 42"/>
            <p:cNvSpPr/>
            <p:nvPr/>
          </p:nvSpPr>
          <p:spPr>
            <a:xfrm>
              <a:off x="8143545" y="5337792"/>
              <a:ext cx="1154430" cy="870585"/>
            </a:xfrm>
            <a:custGeom>
              <a:avLst/>
              <a:gdLst/>
              <a:ahLst/>
              <a:cxnLst/>
              <a:rect l="l" t="t" r="r" b="b"/>
              <a:pathLst>
                <a:path w="1154429" h="870585">
                  <a:moveTo>
                    <a:pt x="387076" y="0"/>
                  </a:moveTo>
                  <a:lnTo>
                    <a:pt x="341646" y="6445"/>
                  </a:lnTo>
                  <a:lnTo>
                    <a:pt x="289454" y="19472"/>
                  </a:lnTo>
                  <a:lnTo>
                    <a:pt x="235328" y="36770"/>
                  </a:lnTo>
                  <a:lnTo>
                    <a:pt x="184094" y="56029"/>
                  </a:lnTo>
                  <a:lnTo>
                    <a:pt x="140581" y="74938"/>
                  </a:lnTo>
                  <a:lnTo>
                    <a:pt x="93671" y="105316"/>
                  </a:lnTo>
                  <a:lnTo>
                    <a:pt x="37885" y="251408"/>
                  </a:lnTo>
                  <a:lnTo>
                    <a:pt x="47577" y="261167"/>
                  </a:lnTo>
                  <a:lnTo>
                    <a:pt x="74532" y="276636"/>
                  </a:lnTo>
                  <a:lnTo>
                    <a:pt x="115573" y="277103"/>
                  </a:lnTo>
                  <a:lnTo>
                    <a:pt x="167519" y="241855"/>
                  </a:lnTo>
                  <a:lnTo>
                    <a:pt x="184603" y="210600"/>
                  </a:lnTo>
                  <a:lnTo>
                    <a:pt x="290371" y="163618"/>
                  </a:lnTo>
                  <a:lnTo>
                    <a:pt x="389878" y="210600"/>
                  </a:lnTo>
                  <a:lnTo>
                    <a:pt x="182256" y="298233"/>
                  </a:lnTo>
                  <a:lnTo>
                    <a:pt x="114114" y="289032"/>
                  </a:lnTo>
                  <a:lnTo>
                    <a:pt x="62424" y="284887"/>
                  </a:lnTo>
                  <a:lnTo>
                    <a:pt x="28756" y="287584"/>
                  </a:lnTo>
                  <a:lnTo>
                    <a:pt x="11028" y="305268"/>
                  </a:lnTo>
                  <a:lnTo>
                    <a:pt x="0" y="338629"/>
                  </a:lnTo>
                  <a:lnTo>
                    <a:pt x="7262" y="381383"/>
                  </a:lnTo>
                  <a:lnTo>
                    <a:pt x="44406" y="427249"/>
                  </a:lnTo>
                  <a:lnTo>
                    <a:pt x="35236" y="437930"/>
                  </a:lnTo>
                  <a:lnTo>
                    <a:pt x="20540" y="468415"/>
                  </a:lnTo>
                  <a:lnTo>
                    <a:pt x="19537" y="516368"/>
                  </a:lnTo>
                  <a:lnTo>
                    <a:pt x="51449" y="579455"/>
                  </a:lnTo>
                  <a:lnTo>
                    <a:pt x="44384" y="588323"/>
                  </a:lnTo>
                  <a:lnTo>
                    <a:pt x="37380" y="615173"/>
                  </a:lnTo>
                  <a:lnTo>
                    <a:pt x="51724" y="660372"/>
                  </a:lnTo>
                  <a:lnTo>
                    <a:pt x="108701" y="724288"/>
                  </a:lnTo>
                  <a:lnTo>
                    <a:pt x="122525" y="735251"/>
                  </a:lnTo>
                  <a:lnTo>
                    <a:pt x="115375" y="745829"/>
                  </a:lnTo>
                  <a:lnTo>
                    <a:pt x="105327" y="772908"/>
                  </a:lnTo>
                  <a:lnTo>
                    <a:pt x="109486" y="809500"/>
                  </a:lnTo>
                  <a:lnTo>
                    <a:pt x="144957" y="848619"/>
                  </a:lnTo>
                  <a:lnTo>
                    <a:pt x="189887" y="866154"/>
                  </a:lnTo>
                  <a:lnTo>
                    <a:pt x="244392" y="870532"/>
                  </a:lnTo>
                  <a:lnTo>
                    <a:pt x="301896" y="865508"/>
                  </a:lnTo>
                  <a:lnTo>
                    <a:pt x="355825" y="854834"/>
                  </a:lnTo>
                  <a:lnTo>
                    <a:pt x="399603" y="842264"/>
                  </a:lnTo>
                  <a:lnTo>
                    <a:pt x="513935" y="798659"/>
                  </a:lnTo>
                  <a:lnTo>
                    <a:pt x="896153" y="667141"/>
                  </a:lnTo>
                  <a:lnTo>
                    <a:pt x="1153986" y="655082"/>
                  </a:lnTo>
                  <a:lnTo>
                    <a:pt x="1100515" y="100585"/>
                  </a:lnTo>
                  <a:lnTo>
                    <a:pt x="812035" y="175494"/>
                  </a:lnTo>
                  <a:lnTo>
                    <a:pt x="644646" y="97143"/>
                  </a:lnTo>
                  <a:lnTo>
                    <a:pt x="513721" y="38679"/>
                  </a:lnTo>
                  <a:lnTo>
                    <a:pt x="420917" y="2446"/>
                  </a:lnTo>
                  <a:lnTo>
                    <a:pt x="387076" y="0"/>
                  </a:lnTo>
                  <a:close/>
                </a:path>
              </a:pathLst>
            </a:custGeom>
            <a:solidFill>
              <a:srgbClr val="455A63"/>
            </a:solidFill>
          </p:spPr>
          <p:txBody>
            <a:bodyPr wrap="square" lIns="0" tIns="0" rIns="0" bIns="0" rtlCol="0"/>
            <a:lstStyle/>
            <a:p>
              <a:endParaRPr/>
            </a:p>
          </p:txBody>
        </p:sp>
        <p:sp>
          <p:nvSpPr>
            <p:cNvPr id="43" name="object 43"/>
            <p:cNvSpPr/>
            <p:nvPr/>
          </p:nvSpPr>
          <p:spPr>
            <a:xfrm>
              <a:off x="8186636" y="5769584"/>
              <a:ext cx="255904" cy="333375"/>
            </a:xfrm>
            <a:custGeom>
              <a:avLst/>
              <a:gdLst/>
              <a:ahLst/>
              <a:cxnLst/>
              <a:rect l="l" t="t" r="r" b="b"/>
              <a:pathLst>
                <a:path w="255904" h="333375">
                  <a:moveTo>
                    <a:pt x="200710" y="200279"/>
                  </a:moveTo>
                  <a:lnTo>
                    <a:pt x="148729" y="195630"/>
                  </a:lnTo>
                  <a:lnTo>
                    <a:pt x="97421" y="186499"/>
                  </a:lnTo>
                  <a:lnTo>
                    <a:pt x="47879" y="169926"/>
                  </a:lnTo>
                  <a:lnTo>
                    <a:pt x="0" y="149085"/>
                  </a:lnTo>
                  <a:lnTo>
                    <a:pt x="21653" y="164744"/>
                  </a:lnTo>
                  <a:lnTo>
                    <a:pt x="69583" y="187566"/>
                  </a:lnTo>
                  <a:lnTo>
                    <a:pt x="121285" y="200748"/>
                  </a:lnTo>
                  <a:lnTo>
                    <a:pt x="147688" y="203822"/>
                  </a:lnTo>
                  <a:lnTo>
                    <a:pt x="174256" y="203669"/>
                  </a:lnTo>
                  <a:lnTo>
                    <a:pt x="200710" y="200279"/>
                  </a:lnTo>
                  <a:close/>
                </a:path>
                <a:path w="255904" h="333375">
                  <a:moveTo>
                    <a:pt x="237756" y="20358"/>
                  </a:moveTo>
                  <a:lnTo>
                    <a:pt x="208305" y="26492"/>
                  </a:lnTo>
                  <a:lnTo>
                    <a:pt x="178549" y="30365"/>
                  </a:lnTo>
                  <a:lnTo>
                    <a:pt x="148590" y="31978"/>
                  </a:lnTo>
                  <a:lnTo>
                    <a:pt x="118554" y="31330"/>
                  </a:lnTo>
                  <a:lnTo>
                    <a:pt x="89014" y="26644"/>
                  </a:lnTo>
                  <a:lnTo>
                    <a:pt x="59931" y="19837"/>
                  </a:lnTo>
                  <a:lnTo>
                    <a:pt x="31445" y="10947"/>
                  </a:lnTo>
                  <a:lnTo>
                    <a:pt x="3657" y="0"/>
                  </a:lnTo>
                  <a:lnTo>
                    <a:pt x="10909" y="5499"/>
                  </a:lnTo>
                  <a:lnTo>
                    <a:pt x="55118" y="26174"/>
                  </a:lnTo>
                  <a:lnTo>
                    <a:pt x="97002" y="37007"/>
                  </a:lnTo>
                  <a:lnTo>
                    <a:pt x="140182" y="40805"/>
                  </a:lnTo>
                  <a:lnTo>
                    <a:pt x="161759" y="40030"/>
                  </a:lnTo>
                  <a:lnTo>
                    <a:pt x="183184" y="37439"/>
                  </a:lnTo>
                  <a:lnTo>
                    <a:pt x="213144" y="31026"/>
                  </a:lnTo>
                  <a:lnTo>
                    <a:pt x="221653" y="28219"/>
                  </a:lnTo>
                  <a:lnTo>
                    <a:pt x="229857" y="24663"/>
                  </a:lnTo>
                  <a:lnTo>
                    <a:pt x="237756" y="20358"/>
                  </a:lnTo>
                  <a:close/>
                </a:path>
                <a:path w="255904" h="333375">
                  <a:moveTo>
                    <a:pt x="255879" y="323977"/>
                  </a:moveTo>
                  <a:lnTo>
                    <a:pt x="248450" y="323126"/>
                  </a:lnTo>
                  <a:lnTo>
                    <a:pt x="228688" y="323862"/>
                  </a:lnTo>
                  <a:lnTo>
                    <a:pt x="199542" y="324421"/>
                  </a:lnTo>
                  <a:lnTo>
                    <a:pt x="163944" y="323037"/>
                  </a:lnTo>
                  <a:lnTo>
                    <a:pt x="128536" y="318757"/>
                  </a:lnTo>
                  <a:lnTo>
                    <a:pt x="99936" y="313309"/>
                  </a:lnTo>
                  <a:lnTo>
                    <a:pt x="80670" y="309016"/>
                  </a:lnTo>
                  <a:lnTo>
                    <a:pt x="73304" y="308165"/>
                  </a:lnTo>
                  <a:lnTo>
                    <a:pt x="94792" y="317500"/>
                  </a:lnTo>
                  <a:lnTo>
                    <a:pt x="117068" y="324485"/>
                  </a:lnTo>
                  <a:lnTo>
                    <a:pt x="139966" y="329057"/>
                  </a:lnTo>
                  <a:lnTo>
                    <a:pt x="186626" y="333070"/>
                  </a:lnTo>
                  <a:lnTo>
                    <a:pt x="209969" y="332498"/>
                  </a:lnTo>
                  <a:lnTo>
                    <a:pt x="233121" y="329463"/>
                  </a:lnTo>
                  <a:lnTo>
                    <a:pt x="255879" y="323977"/>
                  </a:lnTo>
                  <a:close/>
                </a:path>
              </a:pathLst>
            </a:custGeom>
            <a:solidFill>
              <a:srgbClr val="253138"/>
            </a:solidFill>
          </p:spPr>
          <p:txBody>
            <a:bodyPr wrap="square" lIns="0" tIns="0" rIns="0" bIns="0" rtlCol="0"/>
            <a:lstStyle/>
            <a:p>
              <a:endParaRPr/>
            </a:p>
          </p:txBody>
        </p:sp>
        <p:sp>
          <p:nvSpPr>
            <p:cNvPr id="44" name="object 44"/>
            <p:cNvSpPr/>
            <p:nvPr/>
          </p:nvSpPr>
          <p:spPr>
            <a:xfrm>
              <a:off x="9057435" y="3459940"/>
              <a:ext cx="1657985" cy="2772410"/>
            </a:xfrm>
            <a:custGeom>
              <a:avLst/>
              <a:gdLst/>
              <a:ahLst/>
              <a:cxnLst/>
              <a:rect l="l" t="t" r="r" b="b"/>
              <a:pathLst>
                <a:path w="1657984" h="2772410">
                  <a:moveTo>
                    <a:pt x="1035633" y="0"/>
                  </a:moveTo>
                  <a:lnTo>
                    <a:pt x="833488" y="1063736"/>
                  </a:lnTo>
                  <a:lnTo>
                    <a:pt x="944081" y="1760235"/>
                  </a:lnTo>
                  <a:lnTo>
                    <a:pt x="0" y="2027767"/>
                  </a:lnTo>
                  <a:lnTo>
                    <a:pt x="148543" y="2772344"/>
                  </a:lnTo>
                  <a:lnTo>
                    <a:pt x="1351762" y="2421915"/>
                  </a:lnTo>
                  <a:lnTo>
                    <a:pt x="1402760" y="2404863"/>
                  </a:lnTo>
                  <a:lnTo>
                    <a:pt x="1448088" y="2384354"/>
                  </a:lnTo>
                  <a:lnTo>
                    <a:pt x="1488044" y="2360505"/>
                  </a:lnTo>
                  <a:lnTo>
                    <a:pt x="1522928" y="2333433"/>
                  </a:lnTo>
                  <a:lnTo>
                    <a:pt x="1553037" y="2303258"/>
                  </a:lnTo>
                  <a:lnTo>
                    <a:pt x="1578670" y="2270096"/>
                  </a:lnTo>
                  <a:lnTo>
                    <a:pt x="1600126" y="2234064"/>
                  </a:lnTo>
                  <a:lnTo>
                    <a:pt x="1617703" y="2195281"/>
                  </a:lnTo>
                  <a:lnTo>
                    <a:pt x="1631699" y="2153864"/>
                  </a:lnTo>
                  <a:lnTo>
                    <a:pt x="1642413" y="2109931"/>
                  </a:lnTo>
                  <a:lnTo>
                    <a:pt x="1650144" y="2063600"/>
                  </a:lnTo>
                  <a:lnTo>
                    <a:pt x="1657848" y="1964212"/>
                  </a:lnTo>
                  <a:lnTo>
                    <a:pt x="1657703" y="1896736"/>
                  </a:lnTo>
                  <a:lnTo>
                    <a:pt x="1645493" y="1748948"/>
                  </a:lnTo>
                  <a:lnTo>
                    <a:pt x="1518676" y="958464"/>
                  </a:lnTo>
                  <a:lnTo>
                    <a:pt x="1479751" y="767579"/>
                  </a:lnTo>
                  <a:lnTo>
                    <a:pt x="1436886" y="603939"/>
                  </a:lnTo>
                  <a:lnTo>
                    <a:pt x="1391236" y="465439"/>
                  </a:lnTo>
                  <a:lnTo>
                    <a:pt x="1343956" y="349972"/>
                  </a:lnTo>
                  <a:lnTo>
                    <a:pt x="1296201" y="255435"/>
                  </a:lnTo>
                  <a:lnTo>
                    <a:pt x="1249126" y="179722"/>
                  </a:lnTo>
                  <a:lnTo>
                    <a:pt x="1203885" y="120728"/>
                  </a:lnTo>
                  <a:lnTo>
                    <a:pt x="1161634" y="76349"/>
                  </a:lnTo>
                  <a:lnTo>
                    <a:pt x="1123526" y="44480"/>
                  </a:lnTo>
                  <a:lnTo>
                    <a:pt x="1076661" y="15527"/>
                  </a:lnTo>
                  <a:lnTo>
                    <a:pt x="1035633" y="0"/>
                  </a:lnTo>
                  <a:close/>
                </a:path>
              </a:pathLst>
            </a:custGeom>
            <a:solidFill>
              <a:srgbClr val="E1E9F1"/>
            </a:solidFill>
          </p:spPr>
          <p:txBody>
            <a:bodyPr wrap="square" lIns="0" tIns="0" rIns="0" bIns="0" rtlCol="0"/>
            <a:lstStyle/>
            <a:p>
              <a:endParaRPr/>
            </a:p>
          </p:txBody>
        </p:sp>
        <p:sp>
          <p:nvSpPr>
            <p:cNvPr id="45" name="object 45"/>
            <p:cNvSpPr/>
            <p:nvPr/>
          </p:nvSpPr>
          <p:spPr>
            <a:xfrm>
              <a:off x="9054694" y="3574922"/>
              <a:ext cx="1438910" cy="2662555"/>
            </a:xfrm>
            <a:custGeom>
              <a:avLst/>
              <a:gdLst/>
              <a:ahLst/>
              <a:cxnLst/>
              <a:rect l="l" t="t" r="r" b="b"/>
              <a:pathLst>
                <a:path w="1438909" h="2662554">
                  <a:moveTo>
                    <a:pt x="1051547" y="0"/>
                  </a:moveTo>
                  <a:lnTo>
                    <a:pt x="975702" y="251726"/>
                  </a:lnTo>
                  <a:lnTo>
                    <a:pt x="925423" y="485990"/>
                  </a:lnTo>
                  <a:lnTo>
                    <a:pt x="841959" y="981646"/>
                  </a:lnTo>
                  <a:lnTo>
                    <a:pt x="952576" y="388327"/>
                  </a:lnTo>
                  <a:lnTo>
                    <a:pt x="992174" y="213207"/>
                  </a:lnTo>
                  <a:lnTo>
                    <a:pt x="1051547" y="0"/>
                  </a:lnTo>
                  <a:close/>
                </a:path>
                <a:path w="1438909" h="2662554">
                  <a:moveTo>
                    <a:pt x="1438490" y="2281885"/>
                  </a:moveTo>
                  <a:lnTo>
                    <a:pt x="1431569" y="2283447"/>
                  </a:lnTo>
                  <a:lnTo>
                    <a:pt x="1412925" y="2288616"/>
                  </a:lnTo>
                  <a:lnTo>
                    <a:pt x="155536" y="2652382"/>
                  </a:lnTo>
                  <a:lnTo>
                    <a:pt x="78117" y="2261692"/>
                  </a:lnTo>
                  <a:lnTo>
                    <a:pt x="27686" y="2009571"/>
                  </a:lnTo>
                  <a:lnTo>
                    <a:pt x="9156" y="1916709"/>
                  </a:lnTo>
                  <a:lnTo>
                    <a:pt x="8940" y="1915668"/>
                  </a:lnTo>
                  <a:lnTo>
                    <a:pt x="21259" y="1912010"/>
                  </a:lnTo>
                  <a:lnTo>
                    <a:pt x="933996" y="1640293"/>
                  </a:lnTo>
                  <a:lnTo>
                    <a:pt x="976337" y="1649095"/>
                  </a:lnTo>
                  <a:lnTo>
                    <a:pt x="1017612" y="1663382"/>
                  </a:lnTo>
                  <a:lnTo>
                    <a:pt x="1056716" y="1682838"/>
                  </a:lnTo>
                  <a:lnTo>
                    <a:pt x="1093139" y="1707248"/>
                  </a:lnTo>
                  <a:lnTo>
                    <a:pt x="1140777" y="1751914"/>
                  </a:lnTo>
                  <a:lnTo>
                    <a:pt x="1178826" y="1805000"/>
                  </a:lnTo>
                  <a:lnTo>
                    <a:pt x="1197444" y="1841411"/>
                  </a:lnTo>
                  <a:lnTo>
                    <a:pt x="1211567" y="1879777"/>
                  </a:lnTo>
                  <a:lnTo>
                    <a:pt x="1217041" y="1900135"/>
                  </a:lnTo>
                  <a:lnTo>
                    <a:pt x="1218996" y="1907044"/>
                  </a:lnTo>
                  <a:lnTo>
                    <a:pt x="1206931" y="1859661"/>
                  </a:lnTo>
                  <a:lnTo>
                    <a:pt x="1191285" y="1821751"/>
                  </a:lnTo>
                  <a:lnTo>
                    <a:pt x="1164069" y="1775523"/>
                  </a:lnTo>
                  <a:lnTo>
                    <a:pt x="1121041" y="1725561"/>
                  </a:lnTo>
                  <a:lnTo>
                    <a:pt x="1059192" y="1679016"/>
                  </a:lnTo>
                  <a:lnTo>
                    <a:pt x="1019670" y="1659064"/>
                  </a:lnTo>
                  <a:lnTo>
                    <a:pt x="977925" y="1644345"/>
                  </a:lnTo>
                  <a:lnTo>
                    <a:pt x="934427" y="1635074"/>
                  </a:lnTo>
                  <a:lnTo>
                    <a:pt x="933259" y="1635074"/>
                  </a:lnTo>
                  <a:lnTo>
                    <a:pt x="3390" y="1909000"/>
                  </a:lnTo>
                  <a:lnTo>
                    <a:pt x="0" y="1910054"/>
                  </a:lnTo>
                  <a:lnTo>
                    <a:pt x="0" y="1913572"/>
                  </a:lnTo>
                  <a:lnTo>
                    <a:pt x="9740" y="1962099"/>
                  </a:lnTo>
                  <a:lnTo>
                    <a:pt x="19532" y="2011133"/>
                  </a:lnTo>
                  <a:lnTo>
                    <a:pt x="59410" y="2211984"/>
                  </a:lnTo>
                  <a:lnTo>
                    <a:pt x="69634" y="2263254"/>
                  </a:lnTo>
                  <a:lnTo>
                    <a:pt x="79616" y="2314295"/>
                  </a:lnTo>
                  <a:lnTo>
                    <a:pt x="89573" y="2364943"/>
                  </a:lnTo>
                  <a:lnTo>
                    <a:pt x="99491" y="2415184"/>
                  </a:lnTo>
                  <a:lnTo>
                    <a:pt x="109347" y="2464930"/>
                  </a:lnTo>
                  <a:lnTo>
                    <a:pt x="128841" y="2562809"/>
                  </a:lnTo>
                  <a:lnTo>
                    <a:pt x="147891" y="2658148"/>
                  </a:lnTo>
                  <a:lnTo>
                    <a:pt x="147891" y="2662529"/>
                  </a:lnTo>
                  <a:lnTo>
                    <a:pt x="168084" y="2656586"/>
                  </a:lnTo>
                  <a:lnTo>
                    <a:pt x="1413573" y="2289873"/>
                  </a:lnTo>
                  <a:lnTo>
                    <a:pt x="1436268" y="2282825"/>
                  </a:lnTo>
                  <a:lnTo>
                    <a:pt x="1438490" y="2281885"/>
                  </a:lnTo>
                  <a:close/>
                </a:path>
              </a:pathLst>
            </a:custGeom>
            <a:solidFill>
              <a:srgbClr val="253138"/>
            </a:solidFill>
          </p:spPr>
          <p:txBody>
            <a:bodyPr wrap="square" lIns="0" tIns="0" rIns="0" bIns="0" rtlCol="0"/>
            <a:lstStyle/>
            <a:p>
              <a:endParaRPr/>
            </a:p>
          </p:txBody>
        </p:sp>
        <p:pic>
          <p:nvPicPr>
            <p:cNvPr id="46" name="object 46"/>
            <p:cNvPicPr/>
            <p:nvPr/>
          </p:nvPicPr>
          <p:blipFill>
            <a:blip r:embed="rId14" cstate="print"/>
            <a:stretch>
              <a:fillRect/>
            </a:stretch>
          </p:blipFill>
          <p:spPr>
            <a:xfrm>
              <a:off x="10059924" y="1857756"/>
              <a:ext cx="1711452" cy="1711452"/>
            </a:xfrm>
            <a:prstGeom prst="rect">
              <a:avLst/>
            </a:prstGeom>
          </p:spPr>
        </p:pic>
        <p:sp>
          <p:nvSpPr>
            <p:cNvPr id="47" name="object 47"/>
            <p:cNvSpPr/>
            <p:nvPr/>
          </p:nvSpPr>
          <p:spPr>
            <a:xfrm>
              <a:off x="10251948" y="2049780"/>
              <a:ext cx="1341120" cy="1341120"/>
            </a:xfrm>
            <a:custGeom>
              <a:avLst/>
              <a:gdLst/>
              <a:ahLst/>
              <a:cxnLst/>
              <a:rect l="l" t="t" r="r" b="b"/>
              <a:pathLst>
                <a:path w="1341120" h="1341120">
                  <a:moveTo>
                    <a:pt x="670559" y="0"/>
                  </a:moveTo>
                  <a:lnTo>
                    <a:pt x="622672" y="1683"/>
                  </a:lnTo>
                  <a:lnTo>
                    <a:pt x="575693" y="6659"/>
                  </a:lnTo>
                  <a:lnTo>
                    <a:pt x="529736" y="14812"/>
                  </a:lnTo>
                  <a:lnTo>
                    <a:pt x="484914" y="26031"/>
                  </a:lnTo>
                  <a:lnTo>
                    <a:pt x="441342" y="40201"/>
                  </a:lnTo>
                  <a:lnTo>
                    <a:pt x="399132" y="57208"/>
                  </a:lnTo>
                  <a:lnTo>
                    <a:pt x="358398" y="76940"/>
                  </a:lnTo>
                  <a:lnTo>
                    <a:pt x="319254" y="99283"/>
                  </a:lnTo>
                  <a:lnTo>
                    <a:pt x="281813" y="124123"/>
                  </a:lnTo>
                  <a:lnTo>
                    <a:pt x="246188" y="151347"/>
                  </a:lnTo>
                  <a:lnTo>
                    <a:pt x="212493" y="180842"/>
                  </a:lnTo>
                  <a:lnTo>
                    <a:pt x="180842" y="212493"/>
                  </a:lnTo>
                  <a:lnTo>
                    <a:pt x="151347" y="246188"/>
                  </a:lnTo>
                  <a:lnTo>
                    <a:pt x="124123" y="281813"/>
                  </a:lnTo>
                  <a:lnTo>
                    <a:pt x="99283" y="319254"/>
                  </a:lnTo>
                  <a:lnTo>
                    <a:pt x="76940" y="358398"/>
                  </a:lnTo>
                  <a:lnTo>
                    <a:pt x="57208" y="399132"/>
                  </a:lnTo>
                  <a:lnTo>
                    <a:pt x="40201" y="441342"/>
                  </a:lnTo>
                  <a:lnTo>
                    <a:pt x="26031" y="484914"/>
                  </a:lnTo>
                  <a:lnTo>
                    <a:pt x="14812" y="529736"/>
                  </a:lnTo>
                  <a:lnTo>
                    <a:pt x="6659" y="575693"/>
                  </a:lnTo>
                  <a:lnTo>
                    <a:pt x="1683" y="622672"/>
                  </a:lnTo>
                  <a:lnTo>
                    <a:pt x="0" y="670560"/>
                  </a:lnTo>
                  <a:lnTo>
                    <a:pt x="1683" y="718447"/>
                  </a:lnTo>
                  <a:lnTo>
                    <a:pt x="6659" y="765426"/>
                  </a:lnTo>
                  <a:lnTo>
                    <a:pt x="14812" y="811383"/>
                  </a:lnTo>
                  <a:lnTo>
                    <a:pt x="26031" y="856205"/>
                  </a:lnTo>
                  <a:lnTo>
                    <a:pt x="40201" y="899777"/>
                  </a:lnTo>
                  <a:lnTo>
                    <a:pt x="57208" y="941987"/>
                  </a:lnTo>
                  <a:lnTo>
                    <a:pt x="76940" y="982721"/>
                  </a:lnTo>
                  <a:lnTo>
                    <a:pt x="99283" y="1021865"/>
                  </a:lnTo>
                  <a:lnTo>
                    <a:pt x="124123" y="1059306"/>
                  </a:lnTo>
                  <a:lnTo>
                    <a:pt x="151347" y="1094931"/>
                  </a:lnTo>
                  <a:lnTo>
                    <a:pt x="180842" y="1128626"/>
                  </a:lnTo>
                  <a:lnTo>
                    <a:pt x="212493" y="1160277"/>
                  </a:lnTo>
                  <a:lnTo>
                    <a:pt x="246188" y="1189772"/>
                  </a:lnTo>
                  <a:lnTo>
                    <a:pt x="281813" y="1216996"/>
                  </a:lnTo>
                  <a:lnTo>
                    <a:pt x="319254" y="1241836"/>
                  </a:lnTo>
                  <a:lnTo>
                    <a:pt x="358398" y="1264179"/>
                  </a:lnTo>
                  <a:lnTo>
                    <a:pt x="399132" y="1283911"/>
                  </a:lnTo>
                  <a:lnTo>
                    <a:pt x="441342" y="1300918"/>
                  </a:lnTo>
                  <a:lnTo>
                    <a:pt x="484914" y="1315088"/>
                  </a:lnTo>
                  <a:lnTo>
                    <a:pt x="529736" y="1326307"/>
                  </a:lnTo>
                  <a:lnTo>
                    <a:pt x="575693" y="1334460"/>
                  </a:lnTo>
                  <a:lnTo>
                    <a:pt x="622672" y="1339436"/>
                  </a:lnTo>
                  <a:lnTo>
                    <a:pt x="670559" y="1341120"/>
                  </a:lnTo>
                  <a:lnTo>
                    <a:pt x="718447" y="1339436"/>
                  </a:lnTo>
                  <a:lnTo>
                    <a:pt x="765426" y="1334460"/>
                  </a:lnTo>
                  <a:lnTo>
                    <a:pt x="811383" y="1326307"/>
                  </a:lnTo>
                  <a:lnTo>
                    <a:pt x="856205" y="1315088"/>
                  </a:lnTo>
                  <a:lnTo>
                    <a:pt x="899777" y="1300918"/>
                  </a:lnTo>
                  <a:lnTo>
                    <a:pt x="941987" y="1283911"/>
                  </a:lnTo>
                  <a:lnTo>
                    <a:pt x="982721" y="1264179"/>
                  </a:lnTo>
                  <a:lnTo>
                    <a:pt x="1021865" y="1241836"/>
                  </a:lnTo>
                  <a:lnTo>
                    <a:pt x="1059306" y="1216996"/>
                  </a:lnTo>
                  <a:lnTo>
                    <a:pt x="1094931" y="1189772"/>
                  </a:lnTo>
                  <a:lnTo>
                    <a:pt x="1128626" y="1160277"/>
                  </a:lnTo>
                  <a:lnTo>
                    <a:pt x="1160277" y="1128626"/>
                  </a:lnTo>
                  <a:lnTo>
                    <a:pt x="1189772" y="1094931"/>
                  </a:lnTo>
                  <a:lnTo>
                    <a:pt x="1216996" y="1059306"/>
                  </a:lnTo>
                  <a:lnTo>
                    <a:pt x="1241836" y="1021865"/>
                  </a:lnTo>
                  <a:lnTo>
                    <a:pt x="1264179" y="982721"/>
                  </a:lnTo>
                  <a:lnTo>
                    <a:pt x="1283911" y="941987"/>
                  </a:lnTo>
                  <a:lnTo>
                    <a:pt x="1300918" y="899777"/>
                  </a:lnTo>
                  <a:lnTo>
                    <a:pt x="1315088" y="856205"/>
                  </a:lnTo>
                  <a:lnTo>
                    <a:pt x="1326307" y="811383"/>
                  </a:lnTo>
                  <a:lnTo>
                    <a:pt x="1334460" y="765426"/>
                  </a:lnTo>
                  <a:lnTo>
                    <a:pt x="1339436" y="718447"/>
                  </a:lnTo>
                  <a:lnTo>
                    <a:pt x="1341120" y="670560"/>
                  </a:lnTo>
                  <a:lnTo>
                    <a:pt x="1339436" y="622672"/>
                  </a:lnTo>
                  <a:lnTo>
                    <a:pt x="1334460" y="575693"/>
                  </a:lnTo>
                  <a:lnTo>
                    <a:pt x="1326307" y="529736"/>
                  </a:lnTo>
                  <a:lnTo>
                    <a:pt x="1315088" y="484914"/>
                  </a:lnTo>
                  <a:lnTo>
                    <a:pt x="1300918" y="441342"/>
                  </a:lnTo>
                  <a:lnTo>
                    <a:pt x="1283911" y="399132"/>
                  </a:lnTo>
                  <a:lnTo>
                    <a:pt x="1264179" y="358398"/>
                  </a:lnTo>
                  <a:lnTo>
                    <a:pt x="1241836" y="319254"/>
                  </a:lnTo>
                  <a:lnTo>
                    <a:pt x="1216996" y="281813"/>
                  </a:lnTo>
                  <a:lnTo>
                    <a:pt x="1189772" y="246188"/>
                  </a:lnTo>
                  <a:lnTo>
                    <a:pt x="1160277" y="212493"/>
                  </a:lnTo>
                  <a:lnTo>
                    <a:pt x="1128626" y="180842"/>
                  </a:lnTo>
                  <a:lnTo>
                    <a:pt x="1094931" y="151347"/>
                  </a:lnTo>
                  <a:lnTo>
                    <a:pt x="1059306" y="124123"/>
                  </a:lnTo>
                  <a:lnTo>
                    <a:pt x="1021865" y="99283"/>
                  </a:lnTo>
                  <a:lnTo>
                    <a:pt x="982721" y="76940"/>
                  </a:lnTo>
                  <a:lnTo>
                    <a:pt x="941987" y="57208"/>
                  </a:lnTo>
                  <a:lnTo>
                    <a:pt x="899777" y="40201"/>
                  </a:lnTo>
                  <a:lnTo>
                    <a:pt x="856205" y="26031"/>
                  </a:lnTo>
                  <a:lnTo>
                    <a:pt x="811383" y="14812"/>
                  </a:lnTo>
                  <a:lnTo>
                    <a:pt x="765426" y="6659"/>
                  </a:lnTo>
                  <a:lnTo>
                    <a:pt x="718447" y="1683"/>
                  </a:lnTo>
                  <a:lnTo>
                    <a:pt x="670559" y="0"/>
                  </a:lnTo>
                  <a:close/>
                </a:path>
              </a:pathLst>
            </a:custGeom>
            <a:solidFill>
              <a:srgbClr val="FFFFFF"/>
            </a:solidFill>
          </p:spPr>
          <p:txBody>
            <a:bodyPr wrap="square" lIns="0" tIns="0" rIns="0" bIns="0" rtlCol="0"/>
            <a:lstStyle/>
            <a:p>
              <a:endParaRPr/>
            </a:p>
          </p:txBody>
        </p:sp>
        <p:pic>
          <p:nvPicPr>
            <p:cNvPr id="48" name="object 48"/>
            <p:cNvPicPr/>
            <p:nvPr/>
          </p:nvPicPr>
          <p:blipFill>
            <a:blip r:embed="rId15" cstate="print"/>
            <a:stretch>
              <a:fillRect/>
            </a:stretch>
          </p:blipFill>
          <p:spPr>
            <a:xfrm>
              <a:off x="5193791" y="3108960"/>
              <a:ext cx="1412747" cy="1412747"/>
            </a:xfrm>
            <a:prstGeom prst="rect">
              <a:avLst/>
            </a:prstGeom>
          </p:spPr>
        </p:pic>
        <p:sp>
          <p:nvSpPr>
            <p:cNvPr id="49" name="object 49"/>
            <p:cNvSpPr/>
            <p:nvPr/>
          </p:nvSpPr>
          <p:spPr>
            <a:xfrm>
              <a:off x="5385815" y="3300983"/>
              <a:ext cx="1042669" cy="1042669"/>
            </a:xfrm>
            <a:custGeom>
              <a:avLst/>
              <a:gdLst/>
              <a:ahLst/>
              <a:cxnLst/>
              <a:rect l="l" t="t" r="r" b="b"/>
              <a:pathLst>
                <a:path w="1042670" h="1042670">
                  <a:moveTo>
                    <a:pt x="521208" y="0"/>
                  </a:moveTo>
                  <a:lnTo>
                    <a:pt x="473759" y="2129"/>
                  </a:lnTo>
                  <a:lnTo>
                    <a:pt x="427506" y="8395"/>
                  </a:lnTo>
                  <a:lnTo>
                    <a:pt x="382631" y="18614"/>
                  </a:lnTo>
                  <a:lnTo>
                    <a:pt x="339319" y="32601"/>
                  </a:lnTo>
                  <a:lnTo>
                    <a:pt x="297754" y="50174"/>
                  </a:lnTo>
                  <a:lnTo>
                    <a:pt x="258120" y="71148"/>
                  </a:lnTo>
                  <a:lnTo>
                    <a:pt x="220600" y="95339"/>
                  </a:lnTo>
                  <a:lnTo>
                    <a:pt x="185378" y="122563"/>
                  </a:lnTo>
                  <a:lnTo>
                    <a:pt x="152638" y="152638"/>
                  </a:lnTo>
                  <a:lnTo>
                    <a:pt x="122563" y="185378"/>
                  </a:lnTo>
                  <a:lnTo>
                    <a:pt x="95339" y="220600"/>
                  </a:lnTo>
                  <a:lnTo>
                    <a:pt x="71148" y="258120"/>
                  </a:lnTo>
                  <a:lnTo>
                    <a:pt x="50174" y="297754"/>
                  </a:lnTo>
                  <a:lnTo>
                    <a:pt x="32601" y="339319"/>
                  </a:lnTo>
                  <a:lnTo>
                    <a:pt x="18614" y="382631"/>
                  </a:lnTo>
                  <a:lnTo>
                    <a:pt x="8395" y="427506"/>
                  </a:lnTo>
                  <a:lnTo>
                    <a:pt x="2129" y="473759"/>
                  </a:lnTo>
                  <a:lnTo>
                    <a:pt x="0" y="521207"/>
                  </a:lnTo>
                  <a:lnTo>
                    <a:pt x="2129" y="568656"/>
                  </a:lnTo>
                  <a:lnTo>
                    <a:pt x="8395" y="614909"/>
                  </a:lnTo>
                  <a:lnTo>
                    <a:pt x="18614" y="659784"/>
                  </a:lnTo>
                  <a:lnTo>
                    <a:pt x="32601" y="703096"/>
                  </a:lnTo>
                  <a:lnTo>
                    <a:pt x="50174" y="744661"/>
                  </a:lnTo>
                  <a:lnTo>
                    <a:pt x="71148" y="784295"/>
                  </a:lnTo>
                  <a:lnTo>
                    <a:pt x="95339" y="821815"/>
                  </a:lnTo>
                  <a:lnTo>
                    <a:pt x="122563" y="857037"/>
                  </a:lnTo>
                  <a:lnTo>
                    <a:pt x="152638" y="889777"/>
                  </a:lnTo>
                  <a:lnTo>
                    <a:pt x="185378" y="919852"/>
                  </a:lnTo>
                  <a:lnTo>
                    <a:pt x="220600" y="947076"/>
                  </a:lnTo>
                  <a:lnTo>
                    <a:pt x="258120" y="971267"/>
                  </a:lnTo>
                  <a:lnTo>
                    <a:pt x="297754" y="992241"/>
                  </a:lnTo>
                  <a:lnTo>
                    <a:pt x="339319" y="1009814"/>
                  </a:lnTo>
                  <a:lnTo>
                    <a:pt x="382631" y="1023801"/>
                  </a:lnTo>
                  <a:lnTo>
                    <a:pt x="427506" y="1034020"/>
                  </a:lnTo>
                  <a:lnTo>
                    <a:pt x="473759" y="1040286"/>
                  </a:lnTo>
                  <a:lnTo>
                    <a:pt x="521208" y="1042415"/>
                  </a:lnTo>
                  <a:lnTo>
                    <a:pt x="568656" y="1040286"/>
                  </a:lnTo>
                  <a:lnTo>
                    <a:pt x="614909" y="1034020"/>
                  </a:lnTo>
                  <a:lnTo>
                    <a:pt x="659784" y="1023801"/>
                  </a:lnTo>
                  <a:lnTo>
                    <a:pt x="703096" y="1009814"/>
                  </a:lnTo>
                  <a:lnTo>
                    <a:pt x="744661" y="992241"/>
                  </a:lnTo>
                  <a:lnTo>
                    <a:pt x="784295" y="971267"/>
                  </a:lnTo>
                  <a:lnTo>
                    <a:pt x="821815" y="947076"/>
                  </a:lnTo>
                  <a:lnTo>
                    <a:pt x="857037" y="919852"/>
                  </a:lnTo>
                  <a:lnTo>
                    <a:pt x="889777" y="889777"/>
                  </a:lnTo>
                  <a:lnTo>
                    <a:pt x="919852" y="857037"/>
                  </a:lnTo>
                  <a:lnTo>
                    <a:pt x="947076" y="821815"/>
                  </a:lnTo>
                  <a:lnTo>
                    <a:pt x="971267" y="784295"/>
                  </a:lnTo>
                  <a:lnTo>
                    <a:pt x="992241" y="744661"/>
                  </a:lnTo>
                  <a:lnTo>
                    <a:pt x="1009814" y="703096"/>
                  </a:lnTo>
                  <a:lnTo>
                    <a:pt x="1023801" y="659784"/>
                  </a:lnTo>
                  <a:lnTo>
                    <a:pt x="1034020" y="614909"/>
                  </a:lnTo>
                  <a:lnTo>
                    <a:pt x="1040286" y="568656"/>
                  </a:lnTo>
                  <a:lnTo>
                    <a:pt x="1042416" y="521207"/>
                  </a:lnTo>
                  <a:lnTo>
                    <a:pt x="1040286" y="473759"/>
                  </a:lnTo>
                  <a:lnTo>
                    <a:pt x="1034020" y="427506"/>
                  </a:lnTo>
                  <a:lnTo>
                    <a:pt x="1023801" y="382631"/>
                  </a:lnTo>
                  <a:lnTo>
                    <a:pt x="1009814" y="339319"/>
                  </a:lnTo>
                  <a:lnTo>
                    <a:pt x="992241" y="297754"/>
                  </a:lnTo>
                  <a:lnTo>
                    <a:pt x="971267" y="258120"/>
                  </a:lnTo>
                  <a:lnTo>
                    <a:pt x="947076" y="220600"/>
                  </a:lnTo>
                  <a:lnTo>
                    <a:pt x="919852" y="185378"/>
                  </a:lnTo>
                  <a:lnTo>
                    <a:pt x="889777" y="152638"/>
                  </a:lnTo>
                  <a:lnTo>
                    <a:pt x="857037" y="122563"/>
                  </a:lnTo>
                  <a:lnTo>
                    <a:pt x="821815" y="95339"/>
                  </a:lnTo>
                  <a:lnTo>
                    <a:pt x="784295" y="71148"/>
                  </a:lnTo>
                  <a:lnTo>
                    <a:pt x="744661" y="50174"/>
                  </a:lnTo>
                  <a:lnTo>
                    <a:pt x="703096" y="32601"/>
                  </a:lnTo>
                  <a:lnTo>
                    <a:pt x="659784" y="18614"/>
                  </a:lnTo>
                  <a:lnTo>
                    <a:pt x="614909" y="8395"/>
                  </a:lnTo>
                  <a:lnTo>
                    <a:pt x="568656" y="2129"/>
                  </a:lnTo>
                  <a:lnTo>
                    <a:pt x="521208" y="0"/>
                  </a:lnTo>
                  <a:close/>
                </a:path>
              </a:pathLst>
            </a:custGeom>
            <a:solidFill>
              <a:srgbClr val="FFFFFF"/>
            </a:solidFill>
          </p:spPr>
          <p:txBody>
            <a:bodyPr wrap="square" lIns="0" tIns="0" rIns="0" bIns="0" rtlCol="0"/>
            <a:lstStyle/>
            <a:p>
              <a:endParaRPr/>
            </a:p>
          </p:txBody>
        </p:sp>
        <p:pic>
          <p:nvPicPr>
            <p:cNvPr id="50" name="object 50"/>
            <p:cNvPicPr/>
            <p:nvPr/>
          </p:nvPicPr>
          <p:blipFill>
            <a:blip r:embed="rId16" cstate="print"/>
            <a:stretch>
              <a:fillRect/>
            </a:stretch>
          </p:blipFill>
          <p:spPr>
            <a:xfrm>
              <a:off x="5650991" y="4648174"/>
              <a:ext cx="1690115" cy="1690116"/>
            </a:xfrm>
            <a:prstGeom prst="rect">
              <a:avLst/>
            </a:prstGeom>
          </p:spPr>
        </p:pic>
        <p:sp>
          <p:nvSpPr>
            <p:cNvPr id="51" name="object 51"/>
            <p:cNvSpPr/>
            <p:nvPr/>
          </p:nvSpPr>
          <p:spPr>
            <a:xfrm>
              <a:off x="5843015" y="4840223"/>
              <a:ext cx="1320165" cy="1320165"/>
            </a:xfrm>
            <a:custGeom>
              <a:avLst/>
              <a:gdLst/>
              <a:ahLst/>
              <a:cxnLst/>
              <a:rect l="l" t="t" r="r" b="b"/>
              <a:pathLst>
                <a:path w="1320165" h="1320164">
                  <a:moveTo>
                    <a:pt x="659891" y="0"/>
                  </a:moveTo>
                  <a:lnTo>
                    <a:pt x="612760" y="1656"/>
                  </a:lnTo>
                  <a:lnTo>
                    <a:pt x="566523" y="6552"/>
                  </a:lnTo>
                  <a:lnTo>
                    <a:pt x="521293" y="14575"/>
                  </a:lnTo>
                  <a:lnTo>
                    <a:pt x="477182" y="25613"/>
                  </a:lnTo>
                  <a:lnTo>
                    <a:pt x="434301" y="39556"/>
                  </a:lnTo>
                  <a:lnTo>
                    <a:pt x="392761" y="56291"/>
                  </a:lnTo>
                  <a:lnTo>
                    <a:pt x="352675" y="75707"/>
                  </a:lnTo>
                  <a:lnTo>
                    <a:pt x="314153" y="97692"/>
                  </a:lnTo>
                  <a:lnTo>
                    <a:pt x="277308" y="122135"/>
                  </a:lnTo>
                  <a:lnTo>
                    <a:pt x="242251" y="148924"/>
                  </a:lnTo>
                  <a:lnTo>
                    <a:pt x="209093" y="177947"/>
                  </a:lnTo>
                  <a:lnTo>
                    <a:pt x="177947" y="209093"/>
                  </a:lnTo>
                  <a:lnTo>
                    <a:pt x="148924" y="242251"/>
                  </a:lnTo>
                  <a:lnTo>
                    <a:pt x="122135" y="277308"/>
                  </a:lnTo>
                  <a:lnTo>
                    <a:pt x="97692" y="314153"/>
                  </a:lnTo>
                  <a:lnTo>
                    <a:pt x="75707" y="352675"/>
                  </a:lnTo>
                  <a:lnTo>
                    <a:pt x="56291" y="392761"/>
                  </a:lnTo>
                  <a:lnTo>
                    <a:pt x="39556" y="434301"/>
                  </a:lnTo>
                  <a:lnTo>
                    <a:pt x="25613" y="477182"/>
                  </a:lnTo>
                  <a:lnTo>
                    <a:pt x="14575" y="521293"/>
                  </a:lnTo>
                  <a:lnTo>
                    <a:pt x="6552" y="566523"/>
                  </a:lnTo>
                  <a:lnTo>
                    <a:pt x="1656" y="612760"/>
                  </a:lnTo>
                  <a:lnTo>
                    <a:pt x="0" y="659891"/>
                  </a:lnTo>
                  <a:lnTo>
                    <a:pt x="1656" y="707019"/>
                  </a:lnTo>
                  <a:lnTo>
                    <a:pt x="6552" y="753252"/>
                  </a:lnTo>
                  <a:lnTo>
                    <a:pt x="14575" y="798478"/>
                  </a:lnTo>
                  <a:lnTo>
                    <a:pt x="25613" y="842587"/>
                  </a:lnTo>
                  <a:lnTo>
                    <a:pt x="39556" y="885467"/>
                  </a:lnTo>
                  <a:lnTo>
                    <a:pt x="56291" y="927006"/>
                  </a:lnTo>
                  <a:lnTo>
                    <a:pt x="75707" y="967091"/>
                  </a:lnTo>
                  <a:lnTo>
                    <a:pt x="97692" y="1005613"/>
                  </a:lnTo>
                  <a:lnTo>
                    <a:pt x="122135" y="1042459"/>
                  </a:lnTo>
                  <a:lnTo>
                    <a:pt x="148924" y="1077516"/>
                  </a:lnTo>
                  <a:lnTo>
                    <a:pt x="177947" y="1110675"/>
                  </a:lnTo>
                  <a:lnTo>
                    <a:pt x="209093" y="1141822"/>
                  </a:lnTo>
                  <a:lnTo>
                    <a:pt x="242251" y="1170847"/>
                  </a:lnTo>
                  <a:lnTo>
                    <a:pt x="277308" y="1197638"/>
                  </a:lnTo>
                  <a:lnTo>
                    <a:pt x="314153" y="1222082"/>
                  </a:lnTo>
                  <a:lnTo>
                    <a:pt x="352675" y="1244069"/>
                  </a:lnTo>
                  <a:lnTo>
                    <a:pt x="392761" y="1263487"/>
                  </a:lnTo>
                  <a:lnTo>
                    <a:pt x="434301" y="1280223"/>
                  </a:lnTo>
                  <a:lnTo>
                    <a:pt x="477182" y="1294167"/>
                  </a:lnTo>
                  <a:lnTo>
                    <a:pt x="521293" y="1305207"/>
                  </a:lnTo>
                  <a:lnTo>
                    <a:pt x="566523" y="1313231"/>
                  </a:lnTo>
                  <a:lnTo>
                    <a:pt x="612760" y="1318127"/>
                  </a:lnTo>
                  <a:lnTo>
                    <a:pt x="659891" y="1319783"/>
                  </a:lnTo>
                  <a:lnTo>
                    <a:pt x="707023" y="1318127"/>
                  </a:lnTo>
                  <a:lnTo>
                    <a:pt x="753260" y="1313231"/>
                  </a:lnTo>
                  <a:lnTo>
                    <a:pt x="798490" y="1305207"/>
                  </a:lnTo>
                  <a:lnTo>
                    <a:pt x="842601" y="1294167"/>
                  </a:lnTo>
                  <a:lnTo>
                    <a:pt x="885482" y="1280223"/>
                  </a:lnTo>
                  <a:lnTo>
                    <a:pt x="927022" y="1263487"/>
                  </a:lnTo>
                  <a:lnTo>
                    <a:pt x="967108" y="1244069"/>
                  </a:lnTo>
                  <a:lnTo>
                    <a:pt x="1005630" y="1222082"/>
                  </a:lnTo>
                  <a:lnTo>
                    <a:pt x="1042475" y="1197638"/>
                  </a:lnTo>
                  <a:lnTo>
                    <a:pt x="1077532" y="1170847"/>
                  </a:lnTo>
                  <a:lnTo>
                    <a:pt x="1110690" y="1141822"/>
                  </a:lnTo>
                  <a:lnTo>
                    <a:pt x="1141836" y="1110675"/>
                  </a:lnTo>
                  <a:lnTo>
                    <a:pt x="1170859" y="1077516"/>
                  </a:lnTo>
                  <a:lnTo>
                    <a:pt x="1197648" y="1042459"/>
                  </a:lnTo>
                  <a:lnTo>
                    <a:pt x="1222091" y="1005613"/>
                  </a:lnTo>
                  <a:lnTo>
                    <a:pt x="1244076" y="967091"/>
                  </a:lnTo>
                  <a:lnTo>
                    <a:pt x="1263492" y="927006"/>
                  </a:lnTo>
                  <a:lnTo>
                    <a:pt x="1280227" y="885467"/>
                  </a:lnTo>
                  <a:lnTo>
                    <a:pt x="1294170" y="842587"/>
                  </a:lnTo>
                  <a:lnTo>
                    <a:pt x="1305208" y="798478"/>
                  </a:lnTo>
                  <a:lnTo>
                    <a:pt x="1313231" y="753252"/>
                  </a:lnTo>
                  <a:lnTo>
                    <a:pt x="1318127" y="707019"/>
                  </a:lnTo>
                  <a:lnTo>
                    <a:pt x="1319784" y="659891"/>
                  </a:lnTo>
                  <a:lnTo>
                    <a:pt x="1318127" y="612760"/>
                  </a:lnTo>
                  <a:lnTo>
                    <a:pt x="1313231" y="566523"/>
                  </a:lnTo>
                  <a:lnTo>
                    <a:pt x="1305208" y="521293"/>
                  </a:lnTo>
                  <a:lnTo>
                    <a:pt x="1294170" y="477182"/>
                  </a:lnTo>
                  <a:lnTo>
                    <a:pt x="1280227" y="434301"/>
                  </a:lnTo>
                  <a:lnTo>
                    <a:pt x="1263492" y="392761"/>
                  </a:lnTo>
                  <a:lnTo>
                    <a:pt x="1244076" y="352675"/>
                  </a:lnTo>
                  <a:lnTo>
                    <a:pt x="1222091" y="314153"/>
                  </a:lnTo>
                  <a:lnTo>
                    <a:pt x="1197648" y="277308"/>
                  </a:lnTo>
                  <a:lnTo>
                    <a:pt x="1170859" y="242251"/>
                  </a:lnTo>
                  <a:lnTo>
                    <a:pt x="1141836" y="209093"/>
                  </a:lnTo>
                  <a:lnTo>
                    <a:pt x="1110690" y="177947"/>
                  </a:lnTo>
                  <a:lnTo>
                    <a:pt x="1077532" y="148924"/>
                  </a:lnTo>
                  <a:lnTo>
                    <a:pt x="1042475" y="122135"/>
                  </a:lnTo>
                  <a:lnTo>
                    <a:pt x="1005630" y="97692"/>
                  </a:lnTo>
                  <a:lnTo>
                    <a:pt x="967108" y="75707"/>
                  </a:lnTo>
                  <a:lnTo>
                    <a:pt x="927022" y="56291"/>
                  </a:lnTo>
                  <a:lnTo>
                    <a:pt x="885482" y="39556"/>
                  </a:lnTo>
                  <a:lnTo>
                    <a:pt x="842601" y="25613"/>
                  </a:lnTo>
                  <a:lnTo>
                    <a:pt x="798490" y="14575"/>
                  </a:lnTo>
                  <a:lnTo>
                    <a:pt x="753260" y="6552"/>
                  </a:lnTo>
                  <a:lnTo>
                    <a:pt x="707023" y="1656"/>
                  </a:lnTo>
                  <a:lnTo>
                    <a:pt x="659891" y="0"/>
                  </a:lnTo>
                  <a:close/>
                </a:path>
              </a:pathLst>
            </a:custGeom>
            <a:solidFill>
              <a:srgbClr val="FFFFFF"/>
            </a:solidFill>
          </p:spPr>
          <p:txBody>
            <a:bodyPr wrap="square" lIns="0" tIns="0" rIns="0" bIns="0" rtlCol="0"/>
            <a:lstStyle/>
            <a:p>
              <a:endParaRPr/>
            </a:p>
          </p:txBody>
        </p:sp>
        <p:sp>
          <p:nvSpPr>
            <p:cNvPr id="52" name="object 52"/>
            <p:cNvSpPr/>
            <p:nvPr/>
          </p:nvSpPr>
          <p:spPr>
            <a:xfrm>
              <a:off x="5178552" y="3745991"/>
              <a:ext cx="6111240" cy="1361440"/>
            </a:xfrm>
            <a:custGeom>
              <a:avLst/>
              <a:gdLst/>
              <a:ahLst/>
              <a:cxnLst/>
              <a:rect l="l" t="t" r="r" b="b"/>
              <a:pathLst>
                <a:path w="6111240" h="1361439">
                  <a:moveTo>
                    <a:pt x="457200" y="1131570"/>
                  </a:moveTo>
                  <a:lnTo>
                    <a:pt x="452551" y="1085367"/>
                  </a:lnTo>
                  <a:lnTo>
                    <a:pt x="439229" y="1042327"/>
                  </a:lnTo>
                  <a:lnTo>
                    <a:pt x="418147" y="1003363"/>
                  </a:lnTo>
                  <a:lnTo>
                    <a:pt x="390232" y="969416"/>
                  </a:lnTo>
                  <a:lnTo>
                    <a:pt x="356400" y="941400"/>
                  </a:lnTo>
                  <a:lnTo>
                    <a:pt x="317563" y="920242"/>
                  </a:lnTo>
                  <a:lnTo>
                    <a:pt x="274662" y="906881"/>
                  </a:lnTo>
                  <a:lnTo>
                    <a:pt x="228600" y="902208"/>
                  </a:lnTo>
                  <a:lnTo>
                    <a:pt x="182524" y="906881"/>
                  </a:lnTo>
                  <a:lnTo>
                    <a:pt x="139623" y="920242"/>
                  </a:lnTo>
                  <a:lnTo>
                    <a:pt x="100787" y="941400"/>
                  </a:lnTo>
                  <a:lnTo>
                    <a:pt x="66954" y="969416"/>
                  </a:lnTo>
                  <a:lnTo>
                    <a:pt x="39039" y="1003363"/>
                  </a:lnTo>
                  <a:lnTo>
                    <a:pt x="17957" y="1042327"/>
                  </a:lnTo>
                  <a:lnTo>
                    <a:pt x="4635" y="1085367"/>
                  </a:lnTo>
                  <a:lnTo>
                    <a:pt x="0" y="1131570"/>
                  </a:lnTo>
                  <a:lnTo>
                    <a:pt x="4635" y="1177785"/>
                  </a:lnTo>
                  <a:lnTo>
                    <a:pt x="17957" y="1220825"/>
                  </a:lnTo>
                  <a:lnTo>
                    <a:pt x="39039" y="1259789"/>
                  </a:lnTo>
                  <a:lnTo>
                    <a:pt x="66954" y="1293736"/>
                  </a:lnTo>
                  <a:lnTo>
                    <a:pt x="100787" y="1321752"/>
                  </a:lnTo>
                  <a:lnTo>
                    <a:pt x="139623" y="1342910"/>
                  </a:lnTo>
                  <a:lnTo>
                    <a:pt x="182524" y="1356271"/>
                  </a:lnTo>
                  <a:lnTo>
                    <a:pt x="228600" y="1360932"/>
                  </a:lnTo>
                  <a:lnTo>
                    <a:pt x="274662" y="1356271"/>
                  </a:lnTo>
                  <a:lnTo>
                    <a:pt x="317563" y="1342910"/>
                  </a:lnTo>
                  <a:lnTo>
                    <a:pt x="356400" y="1321752"/>
                  </a:lnTo>
                  <a:lnTo>
                    <a:pt x="390232" y="1293736"/>
                  </a:lnTo>
                  <a:lnTo>
                    <a:pt x="418147" y="1259789"/>
                  </a:lnTo>
                  <a:lnTo>
                    <a:pt x="439229" y="1220825"/>
                  </a:lnTo>
                  <a:lnTo>
                    <a:pt x="452551" y="1177785"/>
                  </a:lnTo>
                  <a:lnTo>
                    <a:pt x="457200" y="1131570"/>
                  </a:lnTo>
                  <a:close/>
                </a:path>
                <a:path w="6111240" h="1361439">
                  <a:moveTo>
                    <a:pt x="6111240" y="229362"/>
                  </a:moveTo>
                  <a:lnTo>
                    <a:pt x="6106566" y="183159"/>
                  </a:lnTo>
                  <a:lnTo>
                    <a:pt x="6093206" y="140119"/>
                  </a:lnTo>
                  <a:lnTo>
                    <a:pt x="6072048" y="101155"/>
                  </a:lnTo>
                  <a:lnTo>
                    <a:pt x="6044031" y="67208"/>
                  </a:lnTo>
                  <a:lnTo>
                    <a:pt x="6010084" y="39192"/>
                  </a:lnTo>
                  <a:lnTo>
                    <a:pt x="5971121" y="18034"/>
                  </a:lnTo>
                  <a:lnTo>
                    <a:pt x="5928080" y="4673"/>
                  </a:lnTo>
                  <a:lnTo>
                    <a:pt x="5881878" y="0"/>
                  </a:lnTo>
                  <a:lnTo>
                    <a:pt x="5835662" y="4673"/>
                  </a:lnTo>
                  <a:lnTo>
                    <a:pt x="5792622" y="18034"/>
                  </a:lnTo>
                  <a:lnTo>
                    <a:pt x="5753659" y="39192"/>
                  </a:lnTo>
                  <a:lnTo>
                    <a:pt x="5719711" y="67208"/>
                  </a:lnTo>
                  <a:lnTo>
                    <a:pt x="5691695" y="101155"/>
                  </a:lnTo>
                  <a:lnTo>
                    <a:pt x="5670537" y="140119"/>
                  </a:lnTo>
                  <a:lnTo>
                    <a:pt x="5657177" y="183159"/>
                  </a:lnTo>
                  <a:lnTo>
                    <a:pt x="5652516" y="229362"/>
                  </a:lnTo>
                  <a:lnTo>
                    <a:pt x="5657177" y="275577"/>
                  </a:lnTo>
                  <a:lnTo>
                    <a:pt x="5670537" y="318617"/>
                  </a:lnTo>
                  <a:lnTo>
                    <a:pt x="5691695" y="357581"/>
                  </a:lnTo>
                  <a:lnTo>
                    <a:pt x="5719711" y="391528"/>
                  </a:lnTo>
                  <a:lnTo>
                    <a:pt x="5753659" y="419544"/>
                  </a:lnTo>
                  <a:lnTo>
                    <a:pt x="5792622" y="440702"/>
                  </a:lnTo>
                  <a:lnTo>
                    <a:pt x="5835662" y="454063"/>
                  </a:lnTo>
                  <a:lnTo>
                    <a:pt x="5881878" y="458724"/>
                  </a:lnTo>
                  <a:lnTo>
                    <a:pt x="5928080" y="454063"/>
                  </a:lnTo>
                  <a:lnTo>
                    <a:pt x="5971121" y="440702"/>
                  </a:lnTo>
                  <a:lnTo>
                    <a:pt x="6010084" y="419544"/>
                  </a:lnTo>
                  <a:lnTo>
                    <a:pt x="6044031" y="391528"/>
                  </a:lnTo>
                  <a:lnTo>
                    <a:pt x="6072048" y="357581"/>
                  </a:lnTo>
                  <a:lnTo>
                    <a:pt x="6093206" y="318617"/>
                  </a:lnTo>
                  <a:lnTo>
                    <a:pt x="6106566" y="275577"/>
                  </a:lnTo>
                  <a:lnTo>
                    <a:pt x="6111240" y="229362"/>
                  </a:lnTo>
                  <a:close/>
                </a:path>
              </a:pathLst>
            </a:custGeom>
            <a:solidFill>
              <a:srgbClr val="C8F3FF"/>
            </a:solidFill>
          </p:spPr>
          <p:txBody>
            <a:bodyPr wrap="square" lIns="0" tIns="0" rIns="0" bIns="0" rtlCol="0"/>
            <a:lstStyle/>
            <a:p>
              <a:endParaRPr/>
            </a:p>
          </p:txBody>
        </p:sp>
        <p:pic>
          <p:nvPicPr>
            <p:cNvPr id="53" name="object 53"/>
            <p:cNvPicPr/>
            <p:nvPr/>
          </p:nvPicPr>
          <p:blipFill>
            <a:blip r:embed="rId17" cstate="print"/>
            <a:stretch>
              <a:fillRect/>
            </a:stretch>
          </p:blipFill>
          <p:spPr>
            <a:xfrm>
              <a:off x="6654381" y="5279007"/>
              <a:ext cx="100869" cy="101114"/>
            </a:xfrm>
            <a:prstGeom prst="rect">
              <a:avLst/>
            </a:prstGeom>
          </p:spPr>
        </p:pic>
        <p:pic>
          <p:nvPicPr>
            <p:cNvPr id="54" name="object 54"/>
            <p:cNvPicPr/>
            <p:nvPr/>
          </p:nvPicPr>
          <p:blipFill>
            <a:blip r:embed="rId18" cstate="print"/>
            <a:stretch>
              <a:fillRect/>
            </a:stretch>
          </p:blipFill>
          <p:spPr>
            <a:xfrm>
              <a:off x="6578728" y="5177892"/>
              <a:ext cx="75652" cy="75835"/>
            </a:xfrm>
            <a:prstGeom prst="rect">
              <a:avLst/>
            </a:prstGeom>
          </p:spPr>
        </p:pic>
        <p:sp>
          <p:nvSpPr>
            <p:cNvPr id="55" name="object 55"/>
            <p:cNvSpPr/>
            <p:nvPr/>
          </p:nvSpPr>
          <p:spPr>
            <a:xfrm>
              <a:off x="6250903" y="5304278"/>
              <a:ext cx="479425" cy="480695"/>
            </a:xfrm>
            <a:custGeom>
              <a:avLst/>
              <a:gdLst/>
              <a:ahLst/>
              <a:cxnLst/>
              <a:rect l="l" t="t" r="r" b="b"/>
              <a:pathLst>
                <a:path w="479425" h="480695">
                  <a:moveTo>
                    <a:pt x="289998" y="0"/>
                  </a:moveTo>
                  <a:lnTo>
                    <a:pt x="280514" y="1853"/>
                  </a:lnTo>
                  <a:lnTo>
                    <a:pt x="272169" y="7413"/>
                  </a:lnTo>
                  <a:lnTo>
                    <a:pt x="266623" y="15778"/>
                  </a:lnTo>
                  <a:lnTo>
                    <a:pt x="264774" y="25286"/>
                  </a:lnTo>
                  <a:lnTo>
                    <a:pt x="266623" y="34793"/>
                  </a:lnTo>
                  <a:lnTo>
                    <a:pt x="272169" y="43158"/>
                  </a:lnTo>
                  <a:lnTo>
                    <a:pt x="275676" y="46674"/>
                  </a:lnTo>
                  <a:lnTo>
                    <a:pt x="32504" y="290465"/>
                  </a:lnTo>
                  <a:lnTo>
                    <a:pt x="18585" y="307436"/>
                  </a:lnTo>
                  <a:lnTo>
                    <a:pt x="8394" y="326523"/>
                  </a:lnTo>
                  <a:lnTo>
                    <a:pt x="2132" y="347240"/>
                  </a:lnTo>
                  <a:lnTo>
                    <a:pt x="0" y="369105"/>
                  </a:lnTo>
                  <a:lnTo>
                    <a:pt x="8730" y="412350"/>
                  </a:lnTo>
                  <a:lnTo>
                    <a:pt x="32552" y="447719"/>
                  </a:lnTo>
                  <a:lnTo>
                    <a:pt x="67787" y="471551"/>
                  </a:lnTo>
                  <a:lnTo>
                    <a:pt x="110926" y="480303"/>
                  </a:lnTo>
                  <a:lnTo>
                    <a:pt x="132738" y="478165"/>
                  </a:lnTo>
                  <a:lnTo>
                    <a:pt x="153407" y="471888"/>
                  </a:lnTo>
                  <a:lnTo>
                    <a:pt x="172450" y="461672"/>
                  </a:lnTo>
                  <a:lnTo>
                    <a:pt x="189405" y="447700"/>
                  </a:lnTo>
                  <a:lnTo>
                    <a:pt x="232532" y="404467"/>
                  </a:lnTo>
                  <a:lnTo>
                    <a:pt x="100869" y="404466"/>
                  </a:lnTo>
                  <a:lnTo>
                    <a:pt x="91057" y="402479"/>
                  </a:lnTo>
                  <a:lnTo>
                    <a:pt x="83041" y="397060"/>
                  </a:lnTo>
                  <a:lnTo>
                    <a:pt x="77634" y="389024"/>
                  </a:lnTo>
                  <a:lnTo>
                    <a:pt x="75652" y="379187"/>
                  </a:lnTo>
                  <a:lnTo>
                    <a:pt x="77634" y="369351"/>
                  </a:lnTo>
                  <a:lnTo>
                    <a:pt x="83041" y="361315"/>
                  </a:lnTo>
                  <a:lnTo>
                    <a:pt x="91057" y="355896"/>
                  </a:lnTo>
                  <a:lnTo>
                    <a:pt x="100869" y="353908"/>
                  </a:lnTo>
                  <a:lnTo>
                    <a:pt x="282967" y="353908"/>
                  </a:lnTo>
                  <a:lnTo>
                    <a:pt x="308184" y="328630"/>
                  </a:lnTo>
                  <a:lnTo>
                    <a:pt x="201738" y="328630"/>
                  </a:lnTo>
                  <a:lnTo>
                    <a:pt x="176521" y="303351"/>
                  </a:lnTo>
                  <a:lnTo>
                    <a:pt x="178504" y="293515"/>
                  </a:lnTo>
                  <a:lnTo>
                    <a:pt x="183910" y="285479"/>
                  </a:lnTo>
                  <a:lnTo>
                    <a:pt x="191926" y="280060"/>
                  </a:lnTo>
                  <a:lnTo>
                    <a:pt x="201738" y="278072"/>
                  </a:lnTo>
                  <a:lnTo>
                    <a:pt x="358618" y="278072"/>
                  </a:lnTo>
                  <a:lnTo>
                    <a:pt x="396584" y="240014"/>
                  </a:lnTo>
                  <a:lnTo>
                    <a:pt x="162116" y="240014"/>
                  </a:lnTo>
                  <a:lnTo>
                    <a:pt x="155037" y="239098"/>
                  </a:lnTo>
                  <a:lnTo>
                    <a:pt x="311335" y="82419"/>
                  </a:lnTo>
                  <a:lnTo>
                    <a:pt x="382653" y="82419"/>
                  </a:lnTo>
                  <a:lnTo>
                    <a:pt x="307828" y="7413"/>
                  </a:lnTo>
                  <a:lnTo>
                    <a:pt x="299483" y="1853"/>
                  </a:lnTo>
                  <a:lnTo>
                    <a:pt x="289998" y="0"/>
                  </a:lnTo>
                  <a:close/>
                </a:path>
                <a:path w="479425" h="480695">
                  <a:moveTo>
                    <a:pt x="282967" y="353908"/>
                  </a:moveTo>
                  <a:lnTo>
                    <a:pt x="100869" y="353908"/>
                  </a:lnTo>
                  <a:lnTo>
                    <a:pt x="110681" y="355896"/>
                  </a:lnTo>
                  <a:lnTo>
                    <a:pt x="118697" y="361315"/>
                  </a:lnTo>
                  <a:lnTo>
                    <a:pt x="124103" y="369351"/>
                  </a:lnTo>
                  <a:lnTo>
                    <a:pt x="126086" y="379187"/>
                  </a:lnTo>
                  <a:lnTo>
                    <a:pt x="124103" y="389024"/>
                  </a:lnTo>
                  <a:lnTo>
                    <a:pt x="118697" y="397060"/>
                  </a:lnTo>
                  <a:lnTo>
                    <a:pt x="110681" y="402479"/>
                  </a:lnTo>
                  <a:lnTo>
                    <a:pt x="100869" y="404466"/>
                  </a:lnTo>
                  <a:lnTo>
                    <a:pt x="232532" y="404467"/>
                  </a:lnTo>
                  <a:lnTo>
                    <a:pt x="282967" y="353908"/>
                  </a:lnTo>
                  <a:close/>
                </a:path>
                <a:path w="479425" h="480695">
                  <a:moveTo>
                    <a:pt x="358618" y="278072"/>
                  </a:moveTo>
                  <a:lnTo>
                    <a:pt x="201738" y="278072"/>
                  </a:lnTo>
                  <a:lnTo>
                    <a:pt x="211550" y="280060"/>
                  </a:lnTo>
                  <a:lnTo>
                    <a:pt x="219566" y="285479"/>
                  </a:lnTo>
                  <a:lnTo>
                    <a:pt x="224973" y="293515"/>
                  </a:lnTo>
                  <a:lnTo>
                    <a:pt x="226955" y="303351"/>
                  </a:lnTo>
                  <a:lnTo>
                    <a:pt x="224973" y="313187"/>
                  </a:lnTo>
                  <a:lnTo>
                    <a:pt x="219566" y="321222"/>
                  </a:lnTo>
                  <a:lnTo>
                    <a:pt x="211550" y="326642"/>
                  </a:lnTo>
                  <a:lnTo>
                    <a:pt x="201738" y="328630"/>
                  </a:lnTo>
                  <a:lnTo>
                    <a:pt x="308184" y="328630"/>
                  </a:lnTo>
                  <a:lnTo>
                    <a:pt x="358618" y="278072"/>
                  </a:lnTo>
                  <a:close/>
                </a:path>
                <a:path w="479425" h="480695">
                  <a:moveTo>
                    <a:pt x="239553" y="214977"/>
                  </a:moveTo>
                  <a:lnTo>
                    <a:pt x="220323" y="217338"/>
                  </a:lnTo>
                  <a:lnTo>
                    <a:pt x="202270" y="224385"/>
                  </a:lnTo>
                  <a:lnTo>
                    <a:pt x="182746" y="235424"/>
                  </a:lnTo>
                  <a:lnTo>
                    <a:pt x="176260" y="238202"/>
                  </a:lnTo>
                  <a:lnTo>
                    <a:pt x="169287" y="239723"/>
                  </a:lnTo>
                  <a:lnTo>
                    <a:pt x="162116" y="240014"/>
                  </a:lnTo>
                  <a:lnTo>
                    <a:pt x="396584" y="240014"/>
                  </a:lnTo>
                  <a:lnTo>
                    <a:pt x="396722" y="239875"/>
                  </a:lnTo>
                  <a:lnTo>
                    <a:pt x="311431" y="239875"/>
                  </a:lnTo>
                  <a:lnTo>
                    <a:pt x="303693" y="238480"/>
                  </a:lnTo>
                  <a:lnTo>
                    <a:pt x="296530" y="235533"/>
                  </a:lnTo>
                  <a:lnTo>
                    <a:pt x="276681" y="224306"/>
                  </a:lnTo>
                  <a:lnTo>
                    <a:pt x="258744" y="217300"/>
                  </a:lnTo>
                  <a:lnTo>
                    <a:pt x="239553" y="214977"/>
                  </a:lnTo>
                  <a:close/>
                </a:path>
                <a:path w="479425" h="480695">
                  <a:moveTo>
                    <a:pt x="382653" y="82419"/>
                  </a:moveTo>
                  <a:lnTo>
                    <a:pt x="311335" y="82419"/>
                  </a:lnTo>
                  <a:lnTo>
                    <a:pt x="396897" y="168189"/>
                  </a:lnTo>
                  <a:lnTo>
                    <a:pt x="327145" y="238130"/>
                  </a:lnTo>
                  <a:lnTo>
                    <a:pt x="319372" y="239749"/>
                  </a:lnTo>
                  <a:lnTo>
                    <a:pt x="311431" y="239875"/>
                  </a:lnTo>
                  <a:lnTo>
                    <a:pt x="396722" y="239875"/>
                  </a:lnTo>
                  <a:lnTo>
                    <a:pt x="432575" y="203935"/>
                  </a:lnTo>
                  <a:lnTo>
                    <a:pt x="474070" y="203935"/>
                  </a:lnTo>
                  <a:lnTo>
                    <a:pt x="477287" y="199092"/>
                  </a:lnTo>
                  <a:lnTo>
                    <a:pt x="479136" y="189593"/>
                  </a:lnTo>
                  <a:lnTo>
                    <a:pt x="477287" y="180089"/>
                  </a:lnTo>
                  <a:lnTo>
                    <a:pt x="471741" y="171724"/>
                  </a:lnTo>
                  <a:lnTo>
                    <a:pt x="382653" y="82419"/>
                  </a:lnTo>
                  <a:close/>
                </a:path>
                <a:path w="479425" h="480695">
                  <a:moveTo>
                    <a:pt x="474070" y="203935"/>
                  </a:moveTo>
                  <a:lnTo>
                    <a:pt x="432575" y="203935"/>
                  </a:lnTo>
                  <a:lnTo>
                    <a:pt x="436082" y="207440"/>
                  </a:lnTo>
                  <a:lnTo>
                    <a:pt x="444427" y="213000"/>
                  </a:lnTo>
                  <a:lnTo>
                    <a:pt x="453911" y="214853"/>
                  </a:lnTo>
                  <a:lnTo>
                    <a:pt x="463396" y="213000"/>
                  </a:lnTo>
                  <a:lnTo>
                    <a:pt x="471741" y="207440"/>
                  </a:lnTo>
                  <a:lnTo>
                    <a:pt x="474070" y="203935"/>
                  </a:lnTo>
                  <a:close/>
                </a:path>
              </a:pathLst>
            </a:custGeom>
            <a:solidFill>
              <a:srgbClr val="2E455C"/>
            </a:solidFill>
          </p:spPr>
          <p:txBody>
            <a:bodyPr wrap="square" lIns="0" tIns="0" rIns="0" bIns="0" rtlCol="0"/>
            <a:lstStyle/>
            <a:p>
              <a:endParaRPr/>
            </a:p>
          </p:txBody>
        </p:sp>
        <p:pic>
          <p:nvPicPr>
            <p:cNvPr id="56" name="object 56"/>
            <p:cNvPicPr/>
            <p:nvPr/>
          </p:nvPicPr>
          <p:blipFill>
            <a:blip r:embed="rId19" cstate="print"/>
            <a:stretch>
              <a:fillRect/>
            </a:stretch>
          </p:blipFill>
          <p:spPr>
            <a:xfrm>
              <a:off x="6463989" y="5410456"/>
              <a:ext cx="70672" cy="70785"/>
            </a:xfrm>
            <a:prstGeom prst="rect">
              <a:avLst/>
            </a:prstGeom>
          </p:spPr>
        </p:pic>
        <p:sp>
          <p:nvSpPr>
            <p:cNvPr id="57" name="object 57"/>
            <p:cNvSpPr/>
            <p:nvPr/>
          </p:nvSpPr>
          <p:spPr>
            <a:xfrm>
              <a:off x="5791390" y="2408808"/>
              <a:ext cx="5443220" cy="1487170"/>
            </a:xfrm>
            <a:custGeom>
              <a:avLst/>
              <a:gdLst/>
              <a:ahLst/>
              <a:cxnLst/>
              <a:rect l="l" t="t" r="r" b="b"/>
              <a:pathLst>
                <a:path w="5443220" h="1487170">
                  <a:moveTo>
                    <a:pt x="52539" y="1461236"/>
                  </a:moveTo>
                  <a:lnTo>
                    <a:pt x="5702" y="1461236"/>
                  </a:lnTo>
                  <a:lnTo>
                    <a:pt x="0" y="1466951"/>
                  </a:lnTo>
                  <a:lnTo>
                    <a:pt x="0" y="1481023"/>
                  </a:lnTo>
                  <a:lnTo>
                    <a:pt x="5702" y="1486725"/>
                  </a:lnTo>
                  <a:lnTo>
                    <a:pt x="27063" y="1486725"/>
                  </a:lnTo>
                  <a:lnTo>
                    <a:pt x="52539" y="1461236"/>
                  </a:lnTo>
                  <a:close/>
                </a:path>
                <a:path w="5443220" h="1487170">
                  <a:moveTo>
                    <a:pt x="110756" y="1403032"/>
                  </a:moveTo>
                  <a:lnTo>
                    <a:pt x="40932" y="1403032"/>
                  </a:lnTo>
                  <a:lnTo>
                    <a:pt x="40932" y="1426438"/>
                  </a:lnTo>
                  <a:lnTo>
                    <a:pt x="46647" y="1432140"/>
                  </a:lnTo>
                  <a:lnTo>
                    <a:pt x="81648" y="1432140"/>
                  </a:lnTo>
                  <a:lnTo>
                    <a:pt x="110756" y="1403032"/>
                  </a:lnTo>
                  <a:close/>
                </a:path>
                <a:path w="5443220" h="1487170">
                  <a:moveTo>
                    <a:pt x="121005" y="1166723"/>
                  </a:moveTo>
                  <a:lnTo>
                    <a:pt x="115303" y="1161021"/>
                  </a:lnTo>
                  <a:lnTo>
                    <a:pt x="46647" y="1161021"/>
                  </a:lnTo>
                  <a:lnTo>
                    <a:pt x="40932" y="1166723"/>
                  </a:lnTo>
                  <a:lnTo>
                    <a:pt x="40932" y="1190129"/>
                  </a:lnTo>
                  <a:lnTo>
                    <a:pt x="121005" y="1190129"/>
                  </a:lnTo>
                  <a:lnTo>
                    <a:pt x="121005" y="1173759"/>
                  </a:lnTo>
                  <a:lnTo>
                    <a:pt x="121005" y="1166723"/>
                  </a:lnTo>
                  <a:close/>
                </a:path>
                <a:path w="5443220" h="1487170">
                  <a:moveTo>
                    <a:pt x="134658" y="1221308"/>
                  </a:moveTo>
                  <a:lnTo>
                    <a:pt x="128955" y="1215605"/>
                  </a:lnTo>
                  <a:lnTo>
                    <a:pt x="32994" y="1215605"/>
                  </a:lnTo>
                  <a:lnTo>
                    <a:pt x="27292" y="1221308"/>
                  </a:lnTo>
                  <a:lnTo>
                    <a:pt x="27292" y="1371841"/>
                  </a:lnTo>
                  <a:lnTo>
                    <a:pt x="32994" y="1377556"/>
                  </a:lnTo>
                  <a:lnTo>
                    <a:pt x="40030" y="1377556"/>
                  </a:lnTo>
                  <a:lnTo>
                    <a:pt x="128955" y="1377556"/>
                  </a:lnTo>
                  <a:lnTo>
                    <a:pt x="134658" y="1371841"/>
                  </a:lnTo>
                  <a:lnTo>
                    <a:pt x="134658" y="1221308"/>
                  </a:lnTo>
                  <a:close/>
                </a:path>
                <a:path w="5443220" h="1487170">
                  <a:moveTo>
                    <a:pt x="203250" y="1310538"/>
                  </a:moveTo>
                  <a:lnTo>
                    <a:pt x="160134" y="1298079"/>
                  </a:lnTo>
                  <a:lnTo>
                    <a:pt x="160134" y="1353642"/>
                  </a:lnTo>
                  <a:lnTo>
                    <a:pt x="203250" y="1310538"/>
                  </a:lnTo>
                  <a:close/>
                </a:path>
                <a:path w="5443220" h="1487170">
                  <a:moveTo>
                    <a:pt x="5354129" y="304215"/>
                  </a:moveTo>
                  <a:lnTo>
                    <a:pt x="5343703" y="300786"/>
                  </a:lnTo>
                  <a:lnTo>
                    <a:pt x="5333403" y="296760"/>
                  </a:lnTo>
                  <a:lnTo>
                    <a:pt x="5323306" y="292265"/>
                  </a:lnTo>
                  <a:lnTo>
                    <a:pt x="5313451" y="287375"/>
                  </a:lnTo>
                  <a:lnTo>
                    <a:pt x="5273319" y="304063"/>
                  </a:lnTo>
                  <a:lnTo>
                    <a:pt x="5232857" y="310896"/>
                  </a:lnTo>
                  <a:lnTo>
                    <a:pt x="5194389" y="304812"/>
                  </a:lnTo>
                  <a:lnTo>
                    <a:pt x="5160289" y="282714"/>
                  </a:lnTo>
                  <a:lnTo>
                    <a:pt x="5139817" y="252044"/>
                  </a:lnTo>
                  <a:lnTo>
                    <a:pt x="5132502" y="215366"/>
                  </a:lnTo>
                  <a:lnTo>
                    <a:pt x="5137924" y="174078"/>
                  </a:lnTo>
                  <a:lnTo>
                    <a:pt x="5155641" y="129565"/>
                  </a:lnTo>
                  <a:lnTo>
                    <a:pt x="5140464" y="93726"/>
                  </a:lnTo>
                  <a:lnTo>
                    <a:pt x="5133187" y="59766"/>
                  </a:lnTo>
                  <a:lnTo>
                    <a:pt x="5134026" y="28371"/>
                  </a:lnTo>
                  <a:lnTo>
                    <a:pt x="5143195" y="266"/>
                  </a:lnTo>
                  <a:lnTo>
                    <a:pt x="5139563" y="0"/>
                  </a:lnTo>
                  <a:lnTo>
                    <a:pt x="5132044" y="0"/>
                  </a:lnTo>
                  <a:lnTo>
                    <a:pt x="5085118" y="4749"/>
                  </a:lnTo>
                  <a:lnTo>
                    <a:pt x="5041379" y="18364"/>
                  </a:lnTo>
                  <a:lnTo>
                    <a:pt x="5001768" y="39903"/>
                  </a:lnTo>
                  <a:lnTo>
                    <a:pt x="4967236" y="68414"/>
                  </a:lnTo>
                  <a:lnTo>
                    <a:pt x="4938725" y="102946"/>
                  </a:lnTo>
                  <a:lnTo>
                    <a:pt x="4917186" y="142557"/>
                  </a:lnTo>
                  <a:lnTo>
                    <a:pt x="4903571" y="186296"/>
                  </a:lnTo>
                  <a:lnTo>
                    <a:pt x="4898822" y="233210"/>
                  </a:lnTo>
                  <a:lnTo>
                    <a:pt x="4897996" y="245186"/>
                  </a:lnTo>
                  <a:lnTo>
                    <a:pt x="4895520" y="256895"/>
                  </a:lnTo>
                  <a:lnTo>
                    <a:pt x="4891379" y="268160"/>
                  </a:lnTo>
                  <a:lnTo>
                    <a:pt x="4885601" y="278815"/>
                  </a:lnTo>
                  <a:lnTo>
                    <a:pt x="4825225" y="374954"/>
                  </a:lnTo>
                  <a:lnTo>
                    <a:pt x="4822368" y="379095"/>
                  </a:lnTo>
                  <a:lnTo>
                    <a:pt x="4821072" y="383768"/>
                  </a:lnTo>
                  <a:lnTo>
                    <a:pt x="4821072" y="388683"/>
                  </a:lnTo>
                  <a:lnTo>
                    <a:pt x="4823079" y="398856"/>
                  </a:lnTo>
                  <a:lnTo>
                    <a:pt x="4828591" y="407085"/>
                  </a:lnTo>
                  <a:lnTo>
                    <a:pt x="4836820" y="412584"/>
                  </a:lnTo>
                  <a:lnTo>
                    <a:pt x="4846993" y="414604"/>
                  </a:lnTo>
                  <a:lnTo>
                    <a:pt x="4898822" y="414604"/>
                  </a:lnTo>
                  <a:lnTo>
                    <a:pt x="4898822" y="492340"/>
                  </a:lnTo>
                  <a:lnTo>
                    <a:pt x="4902911" y="512457"/>
                  </a:lnTo>
                  <a:lnTo>
                    <a:pt x="4914049" y="528942"/>
                  </a:lnTo>
                  <a:lnTo>
                    <a:pt x="4930521" y="540067"/>
                  </a:lnTo>
                  <a:lnTo>
                    <a:pt x="4950650" y="544156"/>
                  </a:lnTo>
                  <a:lnTo>
                    <a:pt x="4956353" y="544156"/>
                  </a:lnTo>
                  <a:lnTo>
                    <a:pt x="4961534" y="543382"/>
                  </a:lnTo>
                  <a:lnTo>
                    <a:pt x="4965928" y="541832"/>
                  </a:lnTo>
                  <a:lnTo>
                    <a:pt x="5028387" y="522655"/>
                  </a:lnTo>
                  <a:lnTo>
                    <a:pt x="5028387" y="616191"/>
                  </a:lnTo>
                  <a:lnTo>
                    <a:pt x="5034089" y="621893"/>
                  </a:lnTo>
                  <a:lnTo>
                    <a:pt x="5281841" y="621893"/>
                  </a:lnTo>
                  <a:lnTo>
                    <a:pt x="5287543" y="616191"/>
                  </a:lnTo>
                  <a:lnTo>
                    <a:pt x="5287543" y="478599"/>
                  </a:lnTo>
                  <a:lnTo>
                    <a:pt x="5289804" y="448983"/>
                  </a:lnTo>
                  <a:lnTo>
                    <a:pt x="5296509" y="420268"/>
                  </a:lnTo>
                  <a:lnTo>
                    <a:pt x="5307546" y="392861"/>
                  </a:lnTo>
                  <a:lnTo>
                    <a:pt x="5322786" y="367182"/>
                  </a:lnTo>
                  <a:lnTo>
                    <a:pt x="5332488" y="352272"/>
                  </a:lnTo>
                  <a:lnTo>
                    <a:pt x="5340985" y="336765"/>
                  </a:lnTo>
                  <a:lnTo>
                    <a:pt x="5348211" y="320725"/>
                  </a:lnTo>
                  <a:lnTo>
                    <a:pt x="5354129" y="304215"/>
                  </a:lnTo>
                  <a:close/>
                </a:path>
                <a:path w="5443220" h="1487170">
                  <a:moveTo>
                    <a:pt x="5442991" y="212928"/>
                  </a:moveTo>
                  <a:lnTo>
                    <a:pt x="5433174" y="169773"/>
                  </a:lnTo>
                  <a:lnTo>
                    <a:pt x="5410098" y="129552"/>
                  </a:lnTo>
                  <a:lnTo>
                    <a:pt x="5433161" y="89344"/>
                  </a:lnTo>
                  <a:lnTo>
                    <a:pt x="5442966" y="46202"/>
                  </a:lnTo>
                  <a:lnTo>
                    <a:pt x="5440718" y="40474"/>
                  </a:lnTo>
                  <a:lnTo>
                    <a:pt x="5429961" y="13055"/>
                  </a:lnTo>
                  <a:lnTo>
                    <a:pt x="5403901" y="2832"/>
                  </a:lnTo>
                  <a:lnTo>
                    <a:pt x="5403901" y="53530"/>
                  </a:lnTo>
                  <a:lnTo>
                    <a:pt x="5403875" y="205613"/>
                  </a:lnTo>
                  <a:lnTo>
                    <a:pt x="5402478" y="218579"/>
                  </a:lnTo>
                  <a:lnTo>
                    <a:pt x="5389524" y="219964"/>
                  </a:lnTo>
                  <a:lnTo>
                    <a:pt x="5363946" y="211429"/>
                  </a:lnTo>
                  <a:lnTo>
                    <a:pt x="5345785" y="200672"/>
                  </a:lnTo>
                  <a:lnTo>
                    <a:pt x="5366728" y="182829"/>
                  </a:lnTo>
                  <a:lnTo>
                    <a:pt x="5384558" y="161899"/>
                  </a:lnTo>
                  <a:lnTo>
                    <a:pt x="5395341" y="180047"/>
                  </a:lnTo>
                  <a:lnTo>
                    <a:pt x="5403875" y="205613"/>
                  </a:lnTo>
                  <a:lnTo>
                    <a:pt x="5403875" y="53606"/>
                  </a:lnTo>
                  <a:lnTo>
                    <a:pt x="5395366" y="79095"/>
                  </a:lnTo>
                  <a:lnTo>
                    <a:pt x="5384584" y="97256"/>
                  </a:lnTo>
                  <a:lnTo>
                    <a:pt x="5366728" y="76288"/>
                  </a:lnTo>
                  <a:lnTo>
                    <a:pt x="5361330" y="71704"/>
                  </a:lnTo>
                  <a:lnTo>
                    <a:pt x="5361330" y="129590"/>
                  </a:lnTo>
                  <a:lnTo>
                    <a:pt x="5339270" y="155371"/>
                  </a:lnTo>
                  <a:lnTo>
                    <a:pt x="5313464" y="177457"/>
                  </a:lnTo>
                  <a:lnTo>
                    <a:pt x="5287632" y="155346"/>
                  </a:lnTo>
                  <a:lnTo>
                    <a:pt x="5280965" y="147561"/>
                  </a:lnTo>
                  <a:lnTo>
                    <a:pt x="5280965" y="200812"/>
                  </a:lnTo>
                  <a:lnTo>
                    <a:pt x="5262994" y="211480"/>
                  </a:lnTo>
                  <a:lnTo>
                    <a:pt x="5237429" y="220027"/>
                  </a:lnTo>
                  <a:lnTo>
                    <a:pt x="5224437" y="218592"/>
                  </a:lnTo>
                  <a:lnTo>
                    <a:pt x="5223027" y="205625"/>
                  </a:lnTo>
                  <a:lnTo>
                    <a:pt x="5231562" y="180073"/>
                  </a:lnTo>
                  <a:lnTo>
                    <a:pt x="5242331" y="161912"/>
                  </a:lnTo>
                  <a:lnTo>
                    <a:pt x="5260175" y="182829"/>
                  </a:lnTo>
                  <a:lnTo>
                    <a:pt x="5280965" y="200812"/>
                  </a:lnTo>
                  <a:lnTo>
                    <a:pt x="5280965" y="147561"/>
                  </a:lnTo>
                  <a:lnTo>
                    <a:pt x="5265585" y="129590"/>
                  </a:lnTo>
                  <a:lnTo>
                    <a:pt x="5287670" y="103784"/>
                  </a:lnTo>
                  <a:lnTo>
                    <a:pt x="5310924" y="83654"/>
                  </a:lnTo>
                  <a:lnTo>
                    <a:pt x="5313527" y="81775"/>
                  </a:lnTo>
                  <a:lnTo>
                    <a:pt x="5339232" y="103746"/>
                  </a:lnTo>
                  <a:lnTo>
                    <a:pt x="5361330" y="129590"/>
                  </a:lnTo>
                  <a:lnTo>
                    <a:pt x="5361330" y="71704"/>
                  </a:lnTo>
                  <a:lnTo>
                    <a:pt x="5345798" y="58470"/>
                  </a:lnTo>
                  <a:lnTo>
                    <a:pt x="5379707" y="40474"/>
                  </a:lnTo>
                  <a:lnTo>
                    <a:pt x="5402491" y="40563"/>
                  </a:lnTo>
                  <a:lnTo>
                    <a:pt x="5403901" y="53530"/>
                  </a:lnTo>
                  <a:lnTo>
                    <a:pt x="5403901" y="2832"/>
                  </a:lnTo>
                  <a:lnTo>
                    <a:pt x="5396814" y="38"/>
                  </a:lnTo>
                  <a:lnTo>
                    <a:pt x="5353659" y="9842"/>
                  </a:lnTo>
                  <a:lnTo>
                    <a:pt x="5313426" y="32931"/>
                  </a:lnTo>
                  <a:lnTo>
                    <a:pt x="5281104" y="14389"/>
                  </a:lnTo>
                  <a:lnTo>
                    <a:pt x="5281104" y="58458"/>
                  </a:lnTo>
                  <a:lnTo>
                    <a:pt x="5260175" y="76288"/>
                  </a:lnTo>
                  <a:lnTo>
                    <a:pt x="5242331" y="97243"/>
                  </a:lnTo>
                  <a:lnTo>
                    <a:pt x="5231549" y="79057"/>
                  </a:lnTo>
                  <a:lnTo>
                    <a:pt x="5223014" y="53492"/>
                  </a:lnTo>
                  <a:lnTo>
                    <a:pt x="5224411" y="40525"/>
                  </a:lnTo>
                  <a:lnTo>
                    <a:pt x="5237404" y="39141"/>
                  </a:lnTo>
                  <a:lnTo>
                    <a:pt x="5262981" y="47688"/>
                  </a:lnTo>
                  <a:lnTo>
                    <a:pt x="5281104" y="58458"/>
                  </a:lnTo>
                  <a:lnTo>
                    <a:pt x="5281104" y="14389"/>
                  </a:lnTo>
                  <a:lnTo>
                    <a:pt x="5273230" y="9867"/>
                  </a:lnTo>
                  <a:lnTo>
                    <a:pt x="5230076" y="50"/>
                  </a:lnTo>
                  <a:lnTo>
                    <a:pt x="5196941" y="13055"/>
                  </a:lnTo>
                  <a:lnTo>
                    <a:pt x="5183924" y="46202"/>
                  </a:lnTo>
                  <a:lnTo>
                    <a:pt x="5193728" y="89357"/>
                  </a:lnTo>
                  <a:lnTo>
                    <a:pt x="5216791" y="129590"/>
                  </a:lnTo>
                  <a:lnTo>
                    <a:pt x="5193741" y="169773"/>
                  </a:lnTo>
                  <a:lnTo>
                    <a:pt x="5183937" y="212928"/>
                  </a:lnTo>
                  <a:lnTo>
                    <a:pt x="5196941" y="246062"/>
                  </a:lnTo>
                  <a:lnTo>
                    <a:pt x="5230076" y="259080"/>
                  </a:lnTo>
                  <a:lnTo>
                    <a:pt x="5273230" y="249275"/>
                  </a:lnTo>
                  <a:lnTo>
                    <a:pt x="5314061" y="225856"/>
                  </a:lnTo>
                  <a:lnTo>
                    <a:pt x="5346382" y="245910"/>
                  </a:lnTo>
                  <a:lnTo>
                    <a:pt x="5392623" y="259283"/>
                  </a:lnTo>
                  <a:lnTo>
                    <a:pt x="5429961" y="246062"/>
                  </a:lnTo>
                  <a:lnTo>
                    <a:pt x="5440223" y="219964"/>
                  </a:lnTo>
                  <a:lnTo>
                    <a:pt x="5442991" y="212928"/>
                  </a:lnTo>
                  <a:close/>
                </a:path>
              </a:pathLst>
            </a:custGeom>
            <a:solidFill>
              <a:srgbClr val="00B9EC"/>
            </a:solidFill>
          </p:spPr>
          <p:txBody>
            <a:bodyPr wrap="square" lIns="0" tIns="0" rIns="0" bIns="0" rtlCol="0"/>
            <a:lstStyle/>
            <a:p>
              <a:pPr algn="l" rtl="0"/>
              <a:endParaRPr/>
            </a:p>
          </p:txBody>
        </p:sp>
      </p:grpSp>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Healthcare and medical communications</a:t>
            </a:r>
            <a:endParaRPr spc="-60" dirty="0"/>
          </a:p>
        </p:txBody>
      </p:sp>
      <p:sp>
        <p:nvSpPr>
          <p:cNvPr id="8" name="object 8"/>
          <p:cNvSpPr txBox="1"/>
          <p:nvPr/>
        </p:nvSpPr>
        <p:spPr>
          <a:xfrm>
            <a:off x="376533" y="1358951"/>
            <a:ext cx="11192764" cy="4291368"/>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i="0" strike="noStrike" kern="0" cap="none" spc="0" normalizeH="0" baseline="0" noProof="0" dirty="0">
                <a:ln>
                  <a:noFill/>
                </a:ln>
                <a:solidFill>
                  <a:srgbClr val="383838"/>
                </a:solidFill>
                <a:effectLst/>
                <a:uLnTx/>
                <a:uFillTx/>
                <a:latin typeface="Gill Sans MT"/>
                <a:cs typeface="Gill Sans MT"/>
              </a:rPr>
              <a:t>We collaborate closely with your medical team for content creation of various projects, including medical education events, advisory boards, and medical information materials, to communicate the "science behind the product." We cooperate with and give assistance for expert advisors and event speakers, and the need to provide support on-site at specific events may necessitate foreign travel. Our team possesses strong scientific, creative, and writing skills, as well as expertise in the therapy areas we work on.</a:t>
            </a:r>
          </a:p>
          <a:p>
            <a:pPr marL="12700" marR="5080" lvl="0" indent="0" defTabSz="914400" eaLnBrk="1" fontAlgn="auto" latinLnBrk="0" hangingPunct="1">
              <a:lnSpc>
                <a:spcPct val="150000"/>
              </a:lnSpc>
              <a:spcBef>
                <a:spcPts val="100"/>
              </a:spcBef>
              <a:spcAft>
                <a:spcPts val="0"/>
              </a:spcAft>
              <a:buClrTx/>
              <a:buSzTx/>
              <a:buFontTx/>
              <a:buNone/>
              <a:tabLst/>
              <a:defRPr/>
            </a:pPr>
            <a:endParaRPr lang="en-US" sz="1400" b="1" u="sng" dirty="0">
              <a:solidFill>
                <a:srgbClr val="383838"/>
              </a:solidFill>
              <a:latin typeface="Gill Sans MT"/>
              <a:cs typeface="Gill Sans MT"/>
            </a:endParaRP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1. Advisory Board &amp; Expert Meeting:</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400" b="1" i="0" u="none" strike="noStrike" kern="0" cap="none" spc="0" normalizeH="0" baseline="0" noProof="0" dirty="0">
                <a:ln>
                  <a:noFill/>
                </a:ln>
                <a:solidFill>
                  <a:srgbClr val="383838"/>
                </a:solidFill>
                <a:effectLst/>
                <a:uLnTx/>
                <a:uFillTx/>
                <a:latin typeface="Gill Sans MT"/>
                <a:cs typeface="Gill Sans MT"/>
              </a:rPr>
              <a:t>Pre-meeting</a:t>
            </a:r>
            <a:r>
              <a:rPr kumimoji="0" lang="en-US" sz="1400" b="0" i="0" u="none" strike="noStrike" kern="0" cap="none" spc="0" normalizeH="0" baseline="0" noProof="0" dirty="0">
                <a:ln>
                  <a:noFill/>
                </a:ln>
                <a:solidFill>
                  <a:srgbClr val="383838"/>
                </a:solidFill>
                <a:effectLst/>
                <a:uLnTx/>
                <a:uFillTx/>
                <a:latin typeface="Gill Sans MT"/>
                <a:cs typeface="Gill Sans MT"/>
              </a:rPr>
              <a:t>: Reading materials, speakers’ slide decks, speakers’ briefing, speakers’ notes, meeting guidance and questions.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400" b="1" i="0" u="none" strike="noStrike" kern="0" cap="none" spc="0" normalizeH="0" baseline="0" noProof="0" dirty="0">
                <a:ln>
                  <a:noFill/>
                </a:ln>
                <a:solidFill>
                  <a:srgbClr val="383838"/>
                </a:solidFill>
                <a:effectLst/>
                <a:uLnTx/>
                <a:uFillTx/>
                <a:latin typeface="Gill Sans MT"/>
                <a:cs typeface="Gill Sans MT"/>
              </a:rPr>
              <a:t>Meeting moderation and attendance</a:t>
            </a:r>
            <a:r>
              <a:rPr kumimoji="0" lang="en-US" sz="1400" b="0" i="0" u="none" strike="noStrike" kern="0" cap="none" spc="0" normalizeH="0" baseline="0" noProof="0" dirty="0">
                <a:ln>
                  <a:noFill/>
                </a:ln>
                <a:solidFill>
                  <a:srgbClr val="383838"/>
                </a:solidFill>
                <a:effectLst/>
                <a:uLnTx/>
                <a:uFillTx/>
                <a:latin typeface="Gill Sans MT"/>
                <a:cs typeface="Gill Sans MT"/>
              </a:rPr>
              <a:t>.</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400" b="1" dirty="0">
                <a:solidFill>
                  <a:srgbClr val="383838"/>
                </a:solidFill>
                <a:latin typeface="Gill Sans MT"/>
                <a:cs typeface="Gill Sans MT"/>
              </a:rPr>
              <a:t>Post-meeting</a:t>
            </a:r>
            <a:r>
              <a:rPr lang="en-US" sz="1400" dirty="0">
                <a:solidFill>
                  <a:srgbClr val="383838"/>
                </a:solidFill>
                <a:latin typeface="Gill Sans MT"/>
                <a:cs typeface="Gill Sans MT"/>
              </a:rPr>
              <a:t>: post-meeting documentation, report writing recommendation analysis report and slide sets, </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solidFill>
                <a:srgbClr val="383838"/>
              </a:solidFill>
              <a:effectLst/>
              <a:uLnTx/>
              <a:uFillTx/>
              <a:latin typeface="Gill Sans MT"/>
              <a:cs typeface="Gill Sans MT"/>
            </a:endParaRP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2. Slide decks (proactive and reactive), objection handlers &amp; FAQ documents.</a:t>
            </a:r>
            <a:endParaRPr kumimoji="0" lang="en-US" sz="1400" b="0" i="0" u="none" strike="noStrike" kern="0" cap="none" spc="0" normalizeH="0" baseline="0" noProof="0" dirty="0">
              <a:ln>
                <a:noFill/>
              </a:ln>
              <a:solidFill>
                <a:srgbClr val="383838"/>
              </a:solidFill>
              <a:effectLst/>
              <a:uLnTx/>
              <a:uFillTx/>
              <a:latin typeface="Gill Sans MT"/>
              <a:cs typeface="Gill Sans MT"/>
            </a:endParaRP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3. Medical affairs curriculum and fact sheets</a:t>
            </a:r>
          </a:p>
          <a:p>
            <a:pPr marL="12700" marR="5080" lvl="0" indent="0" defTabSz="914400" eaLnBrk="1" fontAlgn="auto" latinLnBrk="0" hangingPunct="1">
              <a:lnSpc>
                <a:spcPct val="150000"/>
              </a:lnSpc>
              <a:spcBef>
                <a:spcPts val="100"/>
              </a:spcBef>
              <a:spcAft>
                <a:spcPts val="0"/>
              </a:spcAft>
              <a:buClrTx/>
              <a:buSzTx/>
              <a:buFontTx/>
              <a:buNone/>
              <a:tabLst/>
              <a:defRPr/>
            </a:pPr>
            <a:r>
              <a:rPr lang="en-US" sz="1400" b="1" u="sng" dirty="0">
                <a:solidFill>
                  <a:srgbClr val="383838"/>
                </a:solidFill>
                <a:latin typeface="Gill Sans MT"/>
                <a:cs typeface="Gill Sans MT"/>
              </a:rPr>
              <a:t>4. Medical affairs interactive training compendium</a:t>
            </a:r>
          </a:p>
        </p:txBody>
      </p:sp>
      <p:sp>
        <p:nvSpPr>
          <p:cNvPr id="14" name="object 14"/>
          <p:cNvSpPr/>
          <p:nvPr/>
        </p:nvSpPr>
        <p:spPr>
          <a:xfrm>
            <a:off x="202912" y="765597"/>
            <a:ext cx="5395746" cy="542573"/>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609600" y="876262"/>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Medical Affairs</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10</a:t>
            </a:fld>
            <a:endParaRPr kumimoji="0" sz="1000" b="1" i="0" u="none" strike="noStrike" kern="0" cap="none" spc="15" normalizeH="0" baseline="0" noProof="0" dirty="0">
              <a:ln>
                <a:noFill/>
              </a:ln>
              <a:solidFill>
                <a:prstClr val="white"/>
              </a:solidFill>
              <a:effectLst/>
              <a:uLnTx/>
              <a:uFillTx/>
              <a:latin typeface="Gill Sans MT"/>
            </a:endParaRPr>
          </a:p>
        </p:txBody>
      </p:sp>
    </p:spTree>
    <p:extLst>
      <p:ext uri="{BB962C8B-B14F-4D97-AF65-F5344CB8AC3E}">
        <p14:creationId xmlns:p14="http://schemas.microsoft.com/office/powerpoint/2010/main" val="292036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Healthcare and medical communications</a:t>
            </a:r>
            <a:endParaRPr spc="-60" dirty="0"/>
          </a:p>
        </p:txBody>
      </p:sp>
      <p:sp>
        <p:nvSpPr>
          <p:cNvPr id="8" name="object 8"/>
          <p:cNvSpPr txBox="1"/>
          <p:nvPr/>
        </p:nvSpPr>
        <p:spPr>
          <a:xfrm>
            <a:off x="377444" y="1335602"/>
            <a:ext cx="11192764" cy="1629100"/>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0" i="0" u="none" strike="noStrike" kern="0" cap="none" spc="0" normalizeH="0" baseline="0" noProof="0" dirty="0">
                <a:ln>
                  <a:noFill/>
                </a:ln>
                <a:solidFill>
                  <a:srgbClr val="383838"/>
                </a:solidFill>
                <a:effectLst/>
                <a:uLnTx/>
                <a:uFillTx/>
                <a:latin typeface="Gill Sans MT"/>
                <a:cs typeface="Gill Sans MT"/>
              </a:rPr>
              <a:t>We work closely with clients and world-renowned opinion leaders to produce content that communicates key scientific and clinical data to a wide audience.</a:t>
            </a:r>
            <a:endParaRPr kumimoji="0" lang="en-US" sz="1400" b="1" i="0" u="sng" strike="noStrike" kern="0" cap="none" spc="0" normalizeH="0" baseline="0" noProof="0" dirty="0">
              <a:ln>
                <a:noFill/>
              </a:ln>
              <a:solidFill>
                <a:srgbClr val="383838"/>
              </a:solidFill>
              <a:effectLst/>
              <a:uLnTx/>
              <a:uFillTx/>
              <a:latin typeface="Gill Sans MT"/>
              <a:cs typeface="Gill Sans MT"/>
            </a:endParaRP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1. Lay summaries.</a:t>
            </a:r>
            <a:endParaRPr kumimoji="0" lang="en-US" sz="1400" b="0" i="0" u="none" strike="noStrike" kern="0" cap="none" spc="0" normalizeH="0" baseline="0" noProof="0" dirty="0">
              <a:ln>
                <a:noFill/>
              </a:ln>
              <a:solidFill>
                <a:srgbClr val="383838"/>
              </a:solidFill>
              <a:effectLst/>
              <a:uLnTx/>
              <a:uFillTx/>
              <a:latin typeface="Gill Sans MT"/>
              <a:cs typeface="Gill Sans MT"/>
            </a:endParaRP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2. Posters, Drop cards, Briefing documents &amp; newsletters.</a:t>
            </a: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3. </a:t>
            </a:r>
            <a:r>
              <a:rPr lang="en-US" sz="1400" b="1" u="sng" dirty="0">
                <a:solidFill>
                  <a:srgbClr val="383838"/>
                </a:solidFill>
                <a:latin typeface="Gill Sans MT"/>
                <a:cs typeface="Gill Sans MT"/>
              </a:rPr>
              <a:t>Patient manual</a:t>
            </a:r>
            <a:endParaRPr kumimoji="0" lang="en-US" sz="1400" b="1" i="0" u="sng" strike="noStrike" kern="0" cap="none" spc="0" normalizeH="0" baseline="0" noProof="0" dirty="0">
              <a:ln>
                <a:noFill/>
              </a:ln>
              <a:solidFill>
                <a:srgbClr val="383838"/>
              </a:solidFill>
              <a:effectLst/>
              <a:uLnTx/>
              <a:uFillTx/>
              <a:latin typeface="Gill Sans MT"/>
              <a:cs typeface="Gill Sans MT"/>
            </a:endParaRPr>
          </a:p>
        </p:txBody>
      </p:sp>
      <p:sp>
        <p:nvSpPr>
          <p:cNvPr id="14" name="object 14"/>
          <p:cNvSpPr/>
          <p:nvPr/>
        </p:nvSpPr>
        <p:spPr>
          <a:xfrm>
            <a:off x="202912" y="765597"/>
            <a:ext cx="5395746" cy="542573"/>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609600" y="876262"/>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Content Creation</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570209" y="6327747"/>
            <a:ext cx="253110"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11</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3" name="object 14">
            <a:extLst>
              <a:ext uri="{FF2B5EF4-FFF2-40B4-BE49-F238E27FC236}">
                <a16:creationId xmlns:a16="http://schemas.microsoft.com/office/drawing/2014/main" id="{107B70E8-EFFD-1633-B6D6-74A9EA3F4EBC}"/>
              </a:ext>
            </a:extLst>
          </p:cNvPr>
          <p:cNvSpPr/>
          <p:nvPr/>
        </p:nvSpPr>
        <p:spPr>
          <a:xfrm>
            <a:off x="202912" y="3077372"/>
            <a:ext cx="5395746" cy="542573"/>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25">
            <a:extLst>
              <a:ext uri="{FF2B5EF4-FFF2-40B4-BE49-F238E27FC236}">
                <a16:creationId xmlns:a16="http://schemas.microsoft.com/office/drawing/2014/main" id="{AD79522E-C98A-D843-4D29-86AC3C1FB738}"/>
              </a:ext>
            </a:extLst>
          </p:cNvPr>
          <p:cNvSpPr txBox="1"/>
          <p:nvPr/>
        </p:nvSpPr>
        <p:spPr>
          <a:xfrm>
            <a:off x="609600" y="3188037"/>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Market Access &amp; HTA </a:t>
            </a:r>
          </a:p>
        </p:txBody>
      </p:sp>
      <p:sp>
        <p:nvSpPr>
          <p:cNvPr id="5" name="object 8">
            <a:extLst>
              <a:ext uri="{FF2B5EF4-FFF2-40B4-BE49-F238E27FC236}">
                <a16:creationId xmlns:a16="http://schemas.microsoft.com/office/drawing/2014/main" id="{6CB6D9A7-43A0-CA75-8B7E-872D5690C423}"/>
              </a:ext>
            </a:extLst>
          </p:cNvPr>
          <p:cNvSpPr txBox="1"/>
          <p:nvPr/>
        </p:nvSpPr>
        <p:spPr>
          <a:xfrm>
            <a:off x="468629" y="3682845"/>
            <a:ext cx="11192764" cy="2908938"/>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0" i="0" u="none" strike="noStrike" kern="0" cap="none" spc="0" normalizeH="0" baseline="0" noProof="0" dirty="0">
                <a:ln>
                  <a:noFill/>
                </a:ln>
                <a:solidFill>
                  <a:srgbClr val="383838"/>
                </a:solidFill>
                <a:effectLst/>
                <a:uLnTx/>
                <a:uFillTx/>
                <a:latin typeface="Gill Sans MT"/>
                <a:cs typeface="Gill Sans MT"/>
              </a:rPr>
              <a:t>Our Market Access team helps clients demonstrate the clinical and economic value of some of the newest, most innovative treatments in development. Our multimodal process begins with evidence production in the form of literature studies, advisory boards with clinicians and payers, or economic modelling to inform the development of global materials that give a compelling and accessible evidence-based explanation of the product's worth. We develop local materials, from reports to help our clients understand the market their products will enter to leave-pieces to educate payers on the budget and resource implications of new, high-impact drugs coming to market.</a:t>
            </a:r>
          </a:p>
          <a:p>
            <a:pPr marL="12700" marR="5080" lvl="0" indent="0" defTabSz="914400" eaLnBrk="1" fontAlgn="auto" latinLnBrk="0" hangingPunct="1">
              <a:lnSpc>
                <a:spcPct val="150000"/>
              </a:lnSpc>
              <a:spcBef>
                <a:spcPts val="100"/>
              </a:spcBef>
              <a:spcAft>
                <a:spcPts val="0"/>
              </a:spcAft>
              <a:buClrTx/>
              <a:buSzTx/>
              <a:buFontTx/>
              <a:buNone/>
              <a:tabLst/>
              <a:defRPr/>
            </a:pPr>
            <a:endParaRPr lang="en-US" sz="1400" dirty="0">
              <a:solidFill>
                <a:srgbClr val="383838"/>
              </a:solidFill>
              <a:latin typeface="Gill Sans MT"/>
              <a:cs typeface="Gill Sans MT"/>
            </a:endParaRPr>
          </a:p>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400" b="0" i="0" u="none" strike="noStrike" kern="0" cap="none" spc="0" normalizeH="0" baseline="0" noProof="0" dirty="0">
                <a:ln>
                  <a:noFill/>
                </a:ln>
                <a:solidFill>
                  <a:srgbClr val="383838"/>
                </a:solidFill>
                <a:effectLst/>
                <a:uLnTx/>
                <a:uFillTx/>
                <a:latin typeface="Gill Sans MT"/>
                <a:cs typeface="Gill Sans MT"/>
              </a:rPr>
              <a:t>Health Technology Assessment (HTA) is the final obstacle before a novel medication can be reimbursed. We work closely with our clients to develop the HTA strategy for each project from the start. We use our excellent written communication skills and scientific understanding to create clear, evidence-based narratives to demonstrate the cost-effectiveness of new therapies to the healthcare system.</a:t>
            </a:r>
            <a:endParaRPr kumimoji="0" lang="en-US" sz="1400" b="1" i="0" u="sng" strike="noStrike" kern="0" cap="none" spc="0" normalizeH="0" baseline="0" noProof="0" dirty="0">
              <a:ln>
                <a:noFill/>
              </a:ln>
              <a:solidFill>
                <a:srgbClr val="383838"/>
              </a:solidFill>
              <a:effectLst/>
              <a:uLnTx/>
              <a:uFillTx/>
              <a:latin typeface="Gill Sans MT"/>
              <a:cs typeface="Gill Sans MT"/>
            </a:endParaRPr>
          </a:p>
        </p:txBody>
      </p:sp>
    </p:spTree>
    <p:extLst>
      <p:ext uri="{BB962C8B-B14F-4D97-AF65-F5344CB8AC3E}">
        <p14:creationId xmlns:p14="http://schemas.microsoft.com/office/powerpoint/2010/main" val="104617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2"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616550" y="4545246"/>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853661" y="3097449"/>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lang="en-GB" dirty="0">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3"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5"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6"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7"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8"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9"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0"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1"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xfrm>
            <a:off x="11582400" y="6344641"/>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12</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2" name="object 29">
            <a:extLst>
              <a:ext uri="{FF2B5EF4-FFF2-40B4-BE49-F238E27FC236}">
                <a16:creationId xmlns:a16="http://schemas.microsoft.com/office/drawing/2014/main" id="{9FAD5C8F-DCC9-0D7C-180B-FBA3AFF49A6A}"/>
              </a:ext>
            </a:extLst>
          </p:cNvPr>
          <p:cNvSpPr txBox="1"/>
          <p:nvPr/>
        </p:nvSpPr>
        <p:spPr>
          <a:xfrm>
            <a:off x="8825086" y="1566452"/>
            <a:ext cx="2998232"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Manuscripts.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Publication planning and reports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Scientific congress report</a:t>
            </a:r>
            <a:endParaRPr kumimoji="0" lang="en-GB" sz="1400" b="0" i="0" u="none" strike="noStrike" kern="0" cap="none" spc="0" normalizeH="0" baseline="0" noProof="0" dirty="0">
              <a:ln>
                <a:noFill/>
              </a:ln>
              <a:solidFill>
                <a:sysClr val="windowText" lastClr="000000"/>
              </a:solidFill>
              <a:effectLst/>
              <a:uLnTx/>
              <a:uFillTx/>
              <a:latin typeface="Gill Sans MT"/>
              <a:cs typeface="Gill Sans MT"/>
            </a:endParaRP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Educational Clinical Cases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Editorial support</a:t>
            </a: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Tree>
    <p:extLst>
      <p:ext uri="{BB962C8B-B14F-4D97-AF65-F5344CB8AC3E}">
        <p14:creationId xmlns:p14="http://schemas.microsoft.com/office/powerpoint/2010/main" val="4474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Scholarly Publications</a:t>
            </a:r>
          </a:p>
        </p:txBody>
      </p:sp>
      <p:sp>
        <p:nvSpPr>
          <p:cNvPr id="8" name="object 8"/>
          <p:cNvSpPr txBox="1"/>
          <p:nvPr/>
        </p:nvSpPr>
        <p:spPr>
          <a:xfrm>
            <a:off x="407314" y="1748263"/>
            <a:ext cx="11192764" cy="4121898"/>
          </a:xfrm>
          <a:prstGeom prst="rect">
            <a:avLst/>
          </a:prstGeom>
        </p:spPr>
        <p:txBody>
          <a:bodyPr vert="horz" wrap="square" lIns="0" tIns="12700" rIns="0" bIns="0" rtlCol="0">
            <a:spAutoFit/>
          </a:bodyPr>
          <a:lstStyle/>
          <a:p>
            <a:pPr marL="12700" marR="5080" lvl="0" defTabSz="914400" eaLnBrk="1" fontAlgn="auto" latinLnBrk="0" hangingPunct="1">
              <a:lnSpc>
                <a:spcPct val="150000"/>
              </a:lnSpc>
              <a:spcBef>
                <a:spcPts val="100"/>
              </a:spcBef>
              <a:spcAft>
                <a:spcPts val="0"/>
              </a:spcAft>
              <a:buClrTx/>
              <a:buSzTx/>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We collaborate closely with customers and eminent thought leaders to generate publications that disseminate vital scientific and clinical information to a broad audience. This covers the preparation of abstracts, articles, posters, and oral presentations for large international congresses, with the possibility of providing on-site assistance at such events.</a:t>
            </a:r>
          </a:p>
          <a:p>
            <a:pPr marL="12700" marR="5080" lvl="0" defTabSz="914400" eaLnBrk="1" fontAlgn="auto" latinLnBrk="0" hangingPunct="1">
              <a:lnSpc>
                <a:spcPct val="150000"/>
              </a:lnSpc>
              <a:spcBef>
                <a:spcPts val="100"/>
              </a:spcBef>
              <a:spcAft>
                <a:spcPts val="0"/>
              </a:spcAft>
              <a:buClrTx/>
              <a:buSzTx/>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The manuscripts are developed in line with ethical guidelines, including Good Publication Practice-3 (GPP3), ICMJE and Equator list of statements (where applicable). </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Clinical trails report</a:t>
            </a: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Observational reports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Case reports, case series.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Secondary data analysis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endParaRPr kumimoji="0" sz="16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Clinical Study Manuscripts</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13</a:t>
            </a:fld>
            <a:endParaRPr kumimoji="0" sz="1000" b="1" i="0" u="none" strike="noStrike" kern="0" cap="none" spc="15" normalizeH="0" baseline="0" noProof="0" dirty="0">
              <a:ln>
                <a:noFill/>
              </a:ln>
              <a:solidFill>
                <a:prstClr val="white"/>
              </a:solidFill>
              <a:effectLst/>
              <a:uLnTx/>
              <a:uFillTx/>
              <a:latin typeface="Gill Sans MT"/>
            </a:endParaRPr>
          </a:p>
        </p:txBody>
      </p:sp>
      <p:pic>
        <p:nvPicPr>
          <p:cNvPr id="3" name="Picture 2">
            <a:extLst>
              <a:ext uri="{FF2B5EF4-FFF2-40B4-BE49-F238E27FC236}">
                <a16:creationId xmlns:a16="http://schemas.microsoft.com/office/drawing/2014/main" id="{CB88DC1D-AD64-341C-953D-6BCE72942BFD}"/>
              </a:ext>
            </a:extLst>
          </p:cNvPr>
          <p:cNvPicPr>
            <a:picLocks noChangeAspect="1"/>
          </p:cNvPicPr>
          <p:nvPr/>
        </p:nvPicPr>
        <p:blipFill>
          <a:blip r:embed="rId4"/>
          <a:stretch>
            <a:fillRect/>
          </a:stretch>
        </p:blipFill>
        <p:spPr>
          <a:xfrm>
            <a:off x="8672095" y="3316851"/>
            <a:ext cx="2952750" cy="857250"/>
          </a:xfrm>
          <a:prstGeom prst="rect">
            <a:avLst/>
          </a:prstGeom>
        </p:spPr>
      </p:pic>
      <p:grpSp>
        <p:nvGrpSpPr>
          <p:cNvPr id="4" name="Group 3">
            <a:extLst>
              <a:ext uri="{FF2B5EF4-FFF2-40B4-BE49-F238E27FC236}">
                <a16:creationId xmlns:a16="http://schemas.microsoft.com/office/drawing/2014/main" id="{15566BDE-233D-D8AC-31BB-F8FB75D6085A}"/>
              </a:ext>
            </a:extLst>
          </p:cNvPr>
          <p:cNvGrpSpPr/>
          <p:nvPr/>
        </p:nvGrpSpPr>
        <p:grpSpPr>
          <a:xfrm>
            <a:off x="2900785" y="4264917"/>
            <a:ext cx="8229601" cy="1975230"/>
            <a:chOff x="3628290" y="4522427"/>
            <a:chExt cx="17772904" cy="7267462"/>
          </a:xfrm>
        </p:grpSpPr>
        <p:sp>
          <p:nvSpPr>
            <p:cNvPr id="5" name="Freeform 322">
              <a:extLst>
                <a:ext uri="{FF2B5EF4-FFF2-40B4-BE49-F238E27FC236}">
                  <a16:creationId xmlns:a16="http://schemas.microsoft.com/office/drawing/2014/main" id="{671D16ED-5EE0-EFDF-2A59-983178739A3E}"/>
                </a:ext>
              </a:extLst>
            </p:cNvPr>
            <p:cNvSpPr>
              <a:spLocks noChangeArrowheads="1"/>
            </p:cNvSpPr>
            <p:nvPr/>
          </p:nvSpPr>
          <p:spPr bwMode="auto">
            <a:xfrm>
              <a:off x="3628290" y="9028951"/>
              <a:ext cx="4335620" cy="2750444"/>
            </a:xfrm>
            <a:custGeom>
              <a:avLst/>
              <a:gdLst>
                <a:gd name="T0" fmla="*/ 1822 w 1823"/>
                <a:gd name="T1" fmla="*/ 1156 h 1157"/>
                <a:gd name="T2" fmla="*/ 0 w 1823"/>
                <a:gd name="T3" fmla="*/ 1156 h 1157"/>
                <a:gd name="T4" fmla="*/ 0 w 1823"/>
                <a:gd name="T5" fmla="*/ 0 h 1157"/>
                <a:gd name="T6" fmla="*/ 1822 w 1823"/>
                <a:gd name="T7" fmla="*/ 0 h 1157"/>
                <a:gd name="T8" fmla="*/ 1822 w 1823"/>
                <a:gd name="T9" fmla="*/ 1156 h 1157"/>
              </a:gdLst>
              <a:ahLst/>
              <a:cxnLst>
                <a:cxn ang="0">
                  <a:pos x="T0" y="T1"/>
                </a:cxn>
                <a:cxn ang="0">
                  <a:pos x="T2" y="T3"/>
                </a:cxn>
                <a:cxn ang="0">
                  <a:pos x="T4" y="T5"/>
                </a:cxn>
                <a:cxn ang="0">
                  <a:pos x="T6" y="T7"/>
                </a:cxn>
                <a:cxn ang="0">
                  <a:pos x="T8" y="T9"/>
                </a:cxn>
              </a:cxnLst>
              <a:rect l="0" t="0" r="r" b="b"/>
              <a:pathLst>
                <a:path w="1823" h="1157">
                  <a:moveTo>
                    <a:pt x="1822" y="1156"/>
                  </a:moveTo>
                  <a:lnTo>
                    <a:pt x="0" y="1156"/>
                  </a:lnTo>
                  <a:lnTo>
                    <a:pt x="0" y="0"/>
                  </a:lnTo>
                  <a:lnTo>
                    <a:pt x="1822" y="0"/>
                  </a:lnTo>
                  <a:lnTo>
                    <a:pt x="1822" y="1156"/>
                  </a:lnTo>
                </a:path>
              </a:pathLst>
            </a:custGeom>
            <a:solidFill>
              <a:schemeClr val="accent1"/>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6" name="Freeform 323">
              <a:extLst>
                <a:ext uri="{FF2B5EF4-FFF2-40B4-BE49-F238E27FC236}">
                  <a16:creationId xmlns:a16="http://schemas.microsoft.com/office/drawing/2014/main" id="{82264511-0E2D-7656-0C57-96C592530722}"/>
                </a:ext>
              </a:extLst>
            </p:cNvPr>
            <p:cNvSpPr>
              <a:spLocks noChangeArrowheads="1"/>
            </p:cNvSpPr>
            <p:nvPr/>
          </p:nvSpPr>
          <p:spPr bwMode="auto">
            <a:xfrm>
              <a:off x="7029602" y="8189120"/>
              <a:ext cx="4293629" cy="2802930"/>
            </a:xfrm>
            <a:custGeom>
              <a:avLst/>
              <a:gdLst>
                <a:gd name="T0" fmla="*/ 1803 w 1804"/>
                <a:gd name="T1" fmla="*/ 1176 h 1177"/>
                <a:gd name="T2" fmla="*/ 0 w 1804"/>
                <a:gd name="T3" fmla="*/ 1176 h 1177"/>
                <a:gd name="T4" fmla="*/ 0 w 1804"/>
                <a:gd name="T5" fmla="*/ 0 h 1177"/>
                <a:gd name="T6" fmla="*/ 1803 w 1804"/>
                <a:gd name="T7" fmla="*/ 0 h 1177"/>
                <a:gd name="T8" fmla="*/ 1803 w 1804"/>
                <a:gd name="T9" fmla="*/ 1176 h 1177"/>
              </a:gdLst>
              <a:ahLst/>
              <a:cxnLst>
                <a:cxn ang="0">
                  <a:pos x="T0" y="T1"/>
                </a:cxn>
                <a:cxn ang="0">
                  <a:pos x="T2" y="T3"/>
                </a:cxn>
                <a:cxn ang="0">
                  <a:pos x="T4" y="T5"/>
                </a:cxn>
                <a:cxn ang="0">
                  <a:pos x="T6" y="T7"/>
                </a:cxn>
                <a:cxn ang="0">
                  <a:pos x="T8" y="T9"/>
                </a:cxn>
              </a:cxnLst>
              <a:rect l="0" t="0" r="r" b="b"/>
              <a:pathLst>
                <a:path w="1804" h="1177">
                  <a:moveTo>
                    <a:pt x="1803" y="1176"/>
                  </a:moveTo>
                  <a:lnTo>
                    <a:pt x="0" y="1176"/>
                  </a:lnTo>
                  <a:lnTo>
                    <a:pt x="0" y="0"/>
                  </a:lnTo>
                  <a:lnTo>
                    <a:pt x="1803" y="0"/>
                  </a:lnTo>
                  <a:lnTo>
                    <a:pt x="1803" y="1176"/>
                  </a:lnTo>
                </a:path>
              </a:pathLst>
            </a:custGeom>
            <a:solidFill>
              <a:schemeClr val="accent2"/>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7" name="Freeform 324">
              <a:extLst>
                <a:ext uri="{FF2B5EF4-FFF2-40B4-BE49-F238E27FC236}">
                  <a16:creationId xmlns:a16="http://schemas.microsoft.com/office/drawing/2014/main" id="{BFD25EAB-FDD6-B47A-C386-07A471F5911F}"/>
                </a:ext>
              </a:extLst>
            </p:cNvPr>
            <p:cNvSpPr>
              <a:spLocks noChangeArrowheads="1"/>
            </p:cNvSpPr>
            <p:nvPr/>
          </p:nvSpPr>
          <p:spPr bwMode="auto">
            <a:xfrm>
              <a:off x="10388923" y="7401776"/>
              <a:ext cx="4293629" cy="2802937"/>
            </a:xfrm>
            <a:custGeom>
              <a:avLst/>
              <a:gdLst>
                <a:gd name="T0" fmla="*/ 1802 w 1803"/>
                <a:gd name="T1" fmla="*/ 1175 h 1176"/>
                <a:gd name="T2" fmla="*/ 0 w 1803"/>
                <a:gd name="T3" fmla="*/ 1175 h 1176"/>
                <a:gd name="T4" fmla="*/ 0 w 1803"/>
                <a:gd name="T5" fmla="*/ 0 h 1176"/>
                <a:gd name="T6" fmla="*/ 1802 w 1803"/>
                <a:gd name="T7" fmla="*/ 0 h 1176"/>
                <a:gd name="T8" fmla="*/ 1802 w 1803"/>
                <a:gd name="T9" fmla="*/ 1175 h 1176"/>
              </a:gdLst>
              <a:ahLst/>
              <a:cxnLst>
                <a:cxn ang="0">
                  <a:pos x="T0" y="T1"/>
                </a:cxn>
                <a:cxn ang="0">
                  <a:pos x="T2" y="T3"/>
                </a:cxn>
                <a:cxn ang="0">
                  <a:pos x="T4" y="T5"/>
                </a:cxn>
                <a:cxn ang="0">
                  <a:pos x="T6" y="T7"/>
                </a:cxn>
                <a:cxn ang="0">
                  <a:pos x="T8" y="T9"/>
                </a:cxn>
              </a:cxnLst>
              <a:rect l="0" t="0" r="r" b="b"/>
              <a:pathLst>
                <a:path w="1803" h="1176">
                  <a:moveTo>
                    <a:pt x="1802" y="1175"/>
                  </a:moveTo>
                  <a:lnTo>
                    <a:pt x="0" y="1175"/>
                  </a:lnTo>
                  <a:lnTo>
                    <a:pt x="0" y="0"/>
                  </a:lnTo>
                  <a:lnTo>
                    <a:pt x="1802" y="0"/>
                  </a:lnTo>
                  <a:lnTo>
                    <a:pt x="1802" y="1175"/>
                  </a:lnTo>
                </a:path>
              </a:pathLst>
            </a:custGeom>
            <a:solidFill>
              <a:schemeClr val="accent3"/>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9" name="Freeform 325">
              <a:extLst>
                <a:ext uri="{FF2B5EF4-FFF2-40B4-BE49-F238E27FC236}">
                  <a16:creationId xmlns:a16="http://schemas.microsoft.com/office/drawing/2014/main" id="{2C5D0ABA-E673-2E86-62D4-78B496A21684}"/>
                </a:ext>
              </a:extLst>
            </p:cNvPr>
            <p:cNvSpPr>
              <a:spLocks noChangeArrowheads="1"/>
            </p:cNvSpPr>
            <p:nvPr/>
          </p:nvSpPr>
          <p:spPr bwMode="auto">
            <a:xfrm>
              <a:off x="13748244" y="6603938"/>
              <a:ext cx="4293629" cy="2750444"/>
            </a:xfrm>
            <a:custGeom>
              <a:avLst/>
              <a:gdLst>
                <a:gd name="T0" fmla="*/ 1802 w 1803"/>
                <a:gd name="T1" fmla="*/ 1156 h 1157"/>
                <a:gd name="T2" fmla="*/ 0 w 1803"/>
                <a:gd name="T3" fmla="*/ 1156 h 1157"/>
                <a:gd name="T4" fmla="*/ 0 w 1803"/>
                <a:gd name="T5" fmla="*/ 0 h 1157"/>
                <a:gd name="T6" fmla="*/ 1802 w 1803"/>
                <a:gd name="T7" fmla="*/ 0 h 1157"/>
                <a:gd name="T8" fmla="*/ 1802 w 1803"/>
                <a:gd name="T9" fmla="*/ 1156 h 1157"/>
              </a:gdLst>
              <a:ahLst/>
              <a:cxnLst>
                <a:cxn ang="0">
                  <a:pos x="T0" y="T1"/>
                </a:cxn>
                <a:cxn ang="0">
                  <a:pos x="T2" y="T3"/>
                </a:cxn>
                <a:cxn ang="0">
                  <a:pos x="T4" y="T5"/>
                </a:cxn>
                <a:cxn ang="0">
                  <a:pos x="T6" y="T7"/>
                </a:cxn>
                <a:cxn ang="0">
                  <a:pos x="T8" y="T9"/>
                </a:cxn>
              </a:cxnLst>
              <a:rect l="0" t="0" r="r" b="b"/>
              <a:pathLst>
                <a:path w="1803" h="1157">
                  <a:moveTo>
                    <a:pt x="1802" y="1156"/>
                  </a:moveTo>
                  <a:lnTo>
                    <a:pt x="0" y="1156"/>
                  </a:lnTo>
                  <a:lnTo>
                    <a:pt x="0" y="0"/>
                  </a:lnTo>
                  <a:lnTo>
                    <a:pt x="1802" y="0"/>
                  </a:lnTo>
                  <a:lnTo>
                    <a:pt x="1802" y="1156"/>
                  </a:lnTo>
                </a:path>
              </a:pathLst>
            </a:custGeom>
            <a:solidFill>
              <a:schemeClr val="accent4"/>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10" name="Freeform 326">
              <a:extLst>
                <a:ext uri="{FF2B5EF4-FFF2-40B4-BE49-F238E27FC236}">
                  <a16:creationId xmlns:a16="http://schemas.microsoft.com/office/drawing/2014/main" id="{35373574-F003-2FD8-1A06-33B76424A616}"/>
                </a:ext>
              </a:extLst>
            </p:cNvPr>
            <p:cNvSpPr>
              <a:spLocks noChangeArrowheads="1"/>
            </p:cNvSpPr>
            <p:nvPr/>
          </p:nvSpPr>
          <p:spPr bwMode="auto">
            <a:xfrm>
              <a:off x="17107565" y="5816600"/>
              <a:ext cx="4293629" cy="2750444"/>
            </a:xfrm>
            <a:custGeom>
              <a:avLst/>
              <a:gdLst>
                <a:gd name="T0" fmla="*/ 1802 w 1803"/>
                <a:gd name="T1" fmla="*/ 1156 h 1157"/>
                <a:gd name="T2" fmla="*/ 0 w 1803"/>
                <a:gd name="T3" fmla="*/ 1156 h 1157"/>
                <a:gd name="T4" fmla="*/ 0 w 1803"/>
                <a:gd name="T5" fmla="*/ 0 h 1157"/>
                <a:gd name="T6" fmla="*/ 1802 w 1803"/>
                <a:gd name="T7" fmla="*/ 0 h 1157"/>
                <a:gd name="T8" fmla="*/ 1802 w 1803"/>
                <a:gd name="T9" fmla="*/ 1156 h 1157"/>
              </a:gdLst>
              <a:ahLst/>
              <a:cxnLst>
                <a:cxn ang="0">
                  <a:pos x="T0" y="T1"/>
                </a:cxn>
                <a:cxn ang="0">
                  <a:pos x="T2" y="T3"/>
                </a:cxn>
                <a:cxn ang="0">
                  <a:pos x="T4" y="T5"/>
                </a:cxn>
                <a:cxn ang="0">
                  <a:pos x="T6" y="T7"/>
                </a:cxn>
                <a:cxn ang="0">
                  <a:pos x="T8" y="T9"/>
                </a:cxn>
              </a:cxnLst>
              <a:rect l="0" t="0" r="r" b="b"/>
              <a:pathLst>
                <a:path w="1803" h="1157">
                  <a:moveTo>
                    <a:pt x="1802" y="1156"/>
                  </a:moveTo>
                  <a:lnTo>
                    <a:pt x="0" y="1156"/>
                  </a:lnTo>
                  <a:lnTo>
                    <a:pt x="0" y="0"/>
                  </a:lnTo>
                  <a:lnTo>
                    <a:pt x="1802" y="0"/>
                  </a:lnTo>
                  <a:lnTo>
                    <a:pt x="1802" y="1156"/>
                  </a:lnTo>
                </a:path>
              </a:pathLst>
            </a:custGeom>
            <a:solidFill>
              <a:schemeClr val="accent5"/>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11" name="Freeform 327">
              <a:extLst>
                <a:ext uri="{FF2B5EF4-FFF2-40B4-BE49-F238E27FC236}">
                  <a16:creationId xmlns:a16="http://schemas.microsoft.com/office/drawing/2014/main" id="{E56D3405-C57F-64CA-FD55-5852363D960F}"/>
                </a:ext>
              </a:extLst>
            </p:cNvPr>
            <p:cNvSpPr>
              <a:spLocks noChangeArrowheads="1"/>
            </p:cNvSpPr>
            <p:nvPr/>
          </p:nvSpPr>
          <p:spPr bwMode="auto">
            <a:xfrm>
              <a:off x="7029602" y="10992050"/>
              <a:ext cx="934308" cy="797839"/>
            </a:xfrm>
            <a:custGeom>
              <a:avLst/>
              <a:gdLst>
                <a:gd name="T0" fmla="*/ 392 w 393"/>
                <a:gd name="T1" fmla="*/ 333 h 334"/>
                <a:gd name="T2" fmla="*/ 0 w 393"/>
                <a:gd name="T3" fmla="*/ 0 h 334"/>
                <a:gd name="T4" fmla="*/ 392 w 393"/>
                <a:gd name="T5" fmla="*/ 0 h 334"/>
                <a:gd name="T6" fmla="*/ 392 w 393"/>
                <a:gd name="T7" fmla="*/ 333 h 334"/>
              </a:gdLst>
              <a:ahLst/>
              <a:cxnLst>
                <a:cxn ang="0">
                  <a:pos x="T0" y="T1"/>
                </a:cxn>
                <a:cxn ang="0">
                  <a:pos x="T2" y="T3"/>
                </a:cxn>
                <a:cxn ang="0">
                  <a:pos x="T4" y="T5"/>
                </a:cxn>
                <a:cxn ang="0">
                  <a:pos x="T6" y="T7"/>
                </a:cxn>
              </a:cxnLst>
              <a:rect l="0" t="0" r="r" b="b"/>
              <a:pathLst>
                <a:path w="393" h="334">
                  <a:moveTo>
                    <a:pt x="392" y="333"/>
                  </a:moveTo>
                  <a:lnTo>
                    <a:pt x="0" y="0"/>
                  </a:lnTo>
                  <a:lnTo>
                    <a:pt x="392" y="0"/>
                  </a:lnTo>
                  <a:lnTo>
                    <a:pt x="392" y="333"/>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12" name="Freeform 328">
              <a:extLst>
                <a:ext uri="{FF2B5EF4-FFF2-40B4-BE49-F238E27FC236}">
                  <a16:creationId xmlns:a16="http://schemas.microsoft.com/office/drawing/2014/main" id="{20A23431-BEE5-8B46-5AFF-CBE2D8C04EF8}"/>
                </a:ext>
              </a:extLst>
            </p:cNvPr>
            <p:cNvSpPr>
              <a:spLocks noChangeArrowheads="1"/>
            </p:cNvSpPr>
            <p:nvPr/>
          </p:nvSpPr>
          <p:spPr bwMode="auto">
            <a:xfrm>
              <a:off x="13748244" y="9354381"/>
              <a:ext cx="934308" cy="839830"/>
            </a:xfrm>
            <a:custGeom>
              <a:avLst/>
              <a:gdLst>
                <a:gd name="T0" fmla="*/ 392 w 393"/>
                <a:gd name="T1" fmla="*/ 352 h 353"/>
                <a:gd name="T2" fmla="*/ 0 w 393"/>
                <a:gd name="T3" fmla="*/ 0 h 353"/>
                <a:gd name="T4" fmla="*/ 392 w 393"/>
                <a:gd name="T5" fmla="*/ 0 h 353"/>
                <a:gd name="T6" fmla="*/ 392 w 393"/>
                <a:gd name="T7" fmla="*/ 352 h 353"/>
              </a:gdLst>
              <a:ahLst/>
              <a:cxnLst>
                <a:cxn ang="0">
                  <a:pos x="T0" y="T1"/>
                </a:cxn>
                <a:cxn ang="0">
                  <a:pos x="T2" y="T3"/>
                </a:cxn>
                <a:cxn ang="0">
                  <a:pos x="T4" y="T5"/>
                </a:cxn>
                <a:cxn ang="0">
                  <a:pos x="T6" y="T7"/>
                </a:cxn>
              </a:cxnLst>
              <a:rect l="0" t="0" r="r" b="b"/>
              <a:pathLst>
                <a:path w="393" h="353">
                  <a:moveTo>
                    <a:pt x="392" y="352"/>
                  </a:moveTo>
                  <a:lnTo>
                    <a:pt x="0" y="0"/>
                  </a:lnTo>
                  <a:lnTo>
                    <a:pt x="392" y="0"/>
                  </a:lnTo>
                  <a:lnTo>
                    <a:pt x="392" y="352"/>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13" name="Freeform 329">
              <a:extLst>
                <a:ext uri="{FF2B5EF4-FFF2-40B4-BE49-F238E27FC236}">
                  <a16:creationId xmlns:a16="http://schemas.microsoft.com/office/drawing/2014/main" id="{E2D8E86C-4087-E8D5-06D0-60745F1398BB}"/>
                </a:ext>
              </a:extLst>
            </p:cNvPr>
            <p:cNvSpPr>
              <a:spLocks noChangeArrowheads="1"/>
            </p:cNvSpPr>
            <p:nvPr/>
          </p:nvSpPr>
          <p:spPr bwMode="auto">
            <a:xfrm>
              <a:off x="17107565" y="8567044"/>
              <a:ext cx="934308" cy="797839"/>
            </a:xfrm>
            <a:custGeom>
              <a:avLst/>
              <a:gdLst>
                <a:gd name="T0" fmla="*/ 391 w 392"/>
                <a:gd name="T1" fmla="*/ 333 h 334"/>
                <a:gd name="T2" fmla="*/ 391 w 392"/>
                <a:gd name="T3" fmla="*/ 0 h 334"/>
                <a:gd name="T4" fmla="*/ 0 w 392"/>
                <a:gd name="T5" fmla="*/ 0 h 334"/>
                <a:gd name="T6" fmla="*/ 391 w 392"/>
                <a:gd name="T7" fmla="*/ 333 h 334"/>
              </a:gdLst>
              <a:ahLst/>
              <a:cxnLst>
                <a:cxn ang="0">
                  <a:pos x="T0" y="T1"/>
                </a:cxn>
                <a:cxn ang="0">
                  <a:pos x="T2" y="T3"/>
                </a:cxn>
                <a:cxn ang="0">
                  <a:pos x="T4" y="T5"/>
                </a:cxn>
                <a:cxn ang="0">
                  <a:pos x="T6" y="T7"/>
                </a:cxn>
              </a:cxnLst>
              <a:rect l="0" t="0" r="r" b="b"/>
              <a:pathLst>
                <a:path w="392" h="334">
                  <a:moveTo>
                    <a:pt x="391" y="333"/>
                  </a:moveTo>
                  <a:lnTo>
                    <a:pt x="391" y="0"/>
                  </a:lnTo>
                  <a:lnTo>
                    <a:pt x="0" y="0"/>
                  </a:lnTo>
                  <a:lnTo>
                    <a:pt x="391" y="33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15" name="Freeform 330">
              <a:extLst>
                <a:ext uri="{FF2B5EF4-FFF2-40B4-BE49-F238E27FC236}">
                  <a16:creationId xmlns:a16="http://schemas.microsoft.com/office/drawing/2014/main" id="{171DCB8C-A17C-993C-F44F-5B12B6107003}"/>
                </a:ext>
              </a:extLst>
            </p:cNvPr>
            <p:cNvSpPr>
              <a:spLocks noChangeArrowheads="1"/>
            </p:cNvSpPr>
            <p:nvPr/>
          </p:nvSpPr>
          <p:spPr bwMode="auto">
            <a:xfrm>
              <a:off x="10388923" y="10194212"/>
              <a:ext cx="934308" cy="797839"/>
            </a:xfrm>
            <a:custGeom>
              <a:avLst/>
              <a:gdLst>
                <a:gd name="T0" fmla="*/ 392 w 393"/>
                <a:gd name="T1" fmla="*/ 333 h 334"/>
                <a:gd name="T2" fmla="*/ 0 w 393"/>
                <a:gd name="T3" fmla="*/ 0 h 334"/>
                <a:gd name="T4" fmla="*/ 392 w 393"/>
                <a:gd name="T5" fmla="*/ 0 h 334"/>
                <a:gd name="T6" fmla="*/ 392 w 393"/>
                <a:gd name="T7" fmla="*/ 333 h 334"/>
              </a:gdLst>
              <a:ahLst/>
              <a:cxnLst>
                <a:cxn ang="0">
                  <a:pos x="T0" y="T1"/>
                </a:cxn>
                <a:cxn ang="0">
                  <a:pos x="T2" y="T3"/>
                </a:cxn>
                <a:cxn ang="0">
                  <a:pos x="T4" y="T5"/>
                </a:cxn>
                <a:cxn ang="0">
                  <a:pos x="T6" y="T7"/>
                </a:cxn>
              </a:cxnLst>
              <a:rect l="0" t="0" r="r" b="b"/>
              <a:pathLst>
                <a:path w="393" h="334">
                  <a:moveTo>
                    <a:pt x="392" y="333"/>
                  </a:moveTo>
                  <a:lnTo>
                    <a:pt x="0" y="0"/>
                  </a:lnTo>
                  <a:lnTo>
                    <a:pt x="392" y="0"/>
                  </a:lnTo>
                  <a:lnTo>
                    <a:pt x="392" y="333"/>
                  </a:ln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37474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V"/>
            </a:p>
          </p:txBody>
        </p:sp>
        <p:sp>
          <p:nvSpPr>
            <p:cNvPr id="16" name="Rectangle 15">
              <a:extLst>
                <a:ext uri="{FF2B5EF4-FFF2-40B4-BE49-F238E27FC236}">
                  <a16:creationId xmlns:a16="http://schemas.microsoft.com/office/drawing/2014/main" id="{B8C1EEEC-AC6F-3EC7-1073-0864D02FD788}"/>
                </a:ext>
              </a:extLst>
            </p:cNvPr>
            <p:cNvSpPr/>
            <p:nvPr/>
          </p:nvSpPr>
          <p:spPr>
            <a:xfrm>
              <a:off x="3920761" y="9536915"/>
              <a:ext cx="2440309" cy="780145"/>
            </a:xfrm>
            <a:prstGeom prst="rect">
              <a:avLst/>
            </a:prstGeom>
          </p:spPr>
          <p:txBody>
            <a:bodyPr wrap="square">
              <a:spAutoFit/>
            </a:bodyPr>
            <a:lstStyle/>
            <a:p>
              <a:r>
                <a:rPr lang="en-US" sz="1200" b="1" dirty="0">
                  <a:solidFill>
                    <a:schemeClr val="bg1"/>
                  </a:solidFill>
                  <a:latin typeface="Poppins SemiBold" pitchFamily="2" charset="77"/>
                  <a:ea typeface="Roboto Medium" panose="02000000000000000000" pitchFamily="2" charset="0"/>
                  <a:cs typeface="Montserrat" charset="0"/>
                </a:rPr>
                <a:t>Analysis</a:t>
              </a:r>
              <a:endParaRPr lang="en-US" sz="4000" b="1" dirty="0">
                <a:solidFill>
                  <a:schemeClr val="bg1"/>
                </a:solidFill>
                <a:latin typeface="Poppins SemiBold" pitchFamily="2" charset="77"/>
                <a:ea typeface="Roboto Medium" panose="02000000000000000000" pitchFamily="2" charset="0"/>
                <a:cs typeface="Montserrat" charset="0"/>
              </a:endParaRPr>
            </a:p>
          </p:txBody>
        </p:sp>
        <p:sp>
          <p:nvSpPr>
            <p:cNvPr id="17" name="Rectangle 16">
              <a:extLst>
                <a:ext uri="{FF2B5EF4-FFF2-40B4-BE49-F238E27FC236}">
                  <a16:creationId xmlns:a16="http://schemas.microsoft.com/office/drawing/2014/main" id="{DD7041A8-5B83-CFF9-F94C-948FEC7F0DAC}"/>
                </a:ext>
              </a:extLst>
            </p:cNvPr>
            <p:cNvSpPr/>
            <p:nvPr/>
          </p:nvSpPr>
          <p:spPr>
            <a:xfrm>
              <a:off x="7324359" y="8724117"/>
              <a:ext cx="2440309" cy="1300242"/>
            </a:xfrm>
            <a:prstGeom prst="rect">
              <a:avLst/>
            </a:prstGeom>
          </p:spPr>
          <p:txBody>
            <a:bodyPr wrap="square">
              <a:spAutoFit/>
            </a:bodyPr>
            <a:lstStyle/>
            <a:p>
              <a:r>
                <a:rPr lang="en-US" sz="1200" b="1" dirty="0">
                  <a:solidFill>
                    <a:schemeClr val="bg1"/>
                  </a:solidFill>
                  <a:latin typeface="Poppins SemiBold" pitchFamily="2" charset="77"/>
                  <a:ea typeface="Roboto Medium" panose="02000000000000000000" pitchFamily="2" charset="0"/>
                  <a:cs typeface="Montserrat" charset="0"/>
                </a:rPr>
                <a:t>Authors feedback</a:t>
              </a:r>
              <a:endParaRPr lang="en-US" sz="4000" b="1" dirty="0">
                <a:solidFill>
                  <a:schemeClr val="bg1"/>
                </a:solidFill>
                <a:latin typeface="Poppins SemiBold" pitchFamily="2" charset="77"/>
                <a:ea typeface="Roboto Medium" panose="02000000000000000000" pitchFamily="2" charset="0"/>
                <a:cs typeface="Montserrat" charset="0"/>
              </a:endParaRPr>
            </a:p>
          </p:txBody>
        </p:sp>
        <p:sp>
          <p:nvSpPr>
            <p:cNvPr id="18" name="Rectangle 17">
              <a:extLst>
                <a:ext uri="{FF2B5EF4-FFF2-40B4-BE49-F238E27FC236}">
                  <a16:creationId xmlns:a16="http://schemas.microsoft.com/office/drawing/2014/main" id="{5D7EC382-F2EB-0257-E38A-8B7A15AFAEC8}"/>
                </a:ext>
              </a:extLst>
            </p:cNvPr>
            <p:cNvSpPr/>
            <p:nvPr/>
          </p:nvSpPr>
          <p:spPr>
            <a:xfrm>
              <a:off x="10702558" y="7911316"/>
              <a:ext cx="2939690" cy="1300242"/>
            </a:xfrm>
            <a:prstGeom prst="rect">
              <a:avLst/>
            </a:prstGeom>
          </p:spPr>
          <p:txBody>
            <a:bodyPr wrap="square">
              <a:spAutoFit/>
            </a:bodyPr>
            <a:lstStyle/>
            <a:p>
              <a:r>
                <a:rPr lang="en-US" sz="1200" b="1" dirty="0">
                  <a:solidFill>
                    <a:schemeClr val="bg1"/>
                  </a:solidFill>
                  <a:latin typeface="Poppins SemiBold" pitchFamily="2" charset="77"/>
                  <a:ea typeface="Roboto Medium" panose="02000000000000000000" pitchFamily="2" charset="0"/>
                  <a:cs typeface="Montserrat" charset="0"/>
                </a:rPr>
                <a:t>Manuscript Writing</a:t>
              </a:r>
              <a:endParaRPr lang="en-US" sz="4000" b="1" dirty="0">
                <a:solidFill>
                  <a:schemeClr val="bg1"/>
                </a:solidFill>
                <a:latin typeface="Poppins SemiBold" pitchFamily="2" charset="77"/>
                <a:ea typeface="Roboto Medium" panose="02000000000000000000" pitchFamily="2" charset="0"/>
                <a:cs typeface="Montserrat" charset="0"/>
              </a:endParaRPr>
            </a:p>
          </p:txBody>
        </p:sp>
        <p:sp>
          <p:nvSpPr>
            <p:cNvPr id="19" name="Rectangle 18">
              <a:extLst>
                <a:ext uri="{FF2B5EF4-FFF2-40B4-BE49-F238E27FC236}">
                  <a16:creationId xmlns:a16="http://schemas.microsoft.com/office/drawing/2014/main" id="{B8757604-20C0-EFF8-C45F-B24E5924E625}"/>
                </a:ext>
              </a:extLst>
            </p:cNvPr>
            <p:cNvSpPr/>
            <p:nvPr/>
          </p:nvSpPr>
          <p:spPr>
            <a:xfrm>
              <a:off x="14080759" y="7073116"/>
              <a:ext cx="3253325" cy="1300242"/>
            </a:xfrm>
            <a:prstGeom prst="rect">
              <a:avLst/>
            </a:prstGeom>
          </p:spPr>
          <p:txBody>
            <a:bodyPr wrap="square">
              <a:spAutoFit/>
            </a:bodyPr>
            <a:lstStyle/>
            <a:p>
              <a:r>
                <a:rPr lang="en-US" sz="1200" b="1" dirty="0">
                  <a:solidFill>
                    <a:schemeClr val="bg1"/>
                  </a:solidFill>
                  <a:latin typeface="Poppins SemiBold" pitchFamily="2" charset="77"/>
                  <a:ea typeface="Roboto Medium" panose="02000000000000000000" pitchFamily="2" charset="0"/>
                  <a:cs typeface="Montserrat" charset="0"/>
                </a:rPr>
                <a:t>Authors feedback</a:t>
              </a:r>
              <a:endParaRPr lang="en-US" sz="4000" b="1" dirty="0">
                <a:solidFill>
                  <a:schemeClr val="bg1"/>
                </a:solidFill>
                <a:latin typeface="Poppins SemiBold" pitchFamily="2" charset="77"/>
                <a:ea typeface="Roboto Medium" panose="02000000000000000000" pitchFamily="2" charset="0"/>
                <a:cs typeface="Montserrat" charset="0"/>
              </a:endParaRPr>
            </a:p>
          </p:txBody>
        </p:sp>
        <p:sp>
          <p:nvSpPr>
            <p:cNvPr id="21" name="Rectangle 20">
              <a:extLst>
                <a:ext uri="{FF2B5EF4-FFF2-40B4-BE49-F238E27FC236}">
                  <a16:creationId xmlns:a16="http://schemas.microsoft.com/office/drawing/2014/main" id="{9126E99D-A5FF-C2AB-F3D0-DF495BE31AA7}"/>
                </a:ext>
              </a:extLst>
            </p:cNvPr>
            <p:cNvSpPr/>
            <p:nvPr/>
          </p:nvSpPr>
          <p:spPr>
            <a:xfrm>
              <a:off x="17509761" y="6260317"/>
              <a:ext cx="2440309" cy="1300242"/>
            </a:xfrm>
            <a:prstGeom prst="rect">
              <a:avLst/>
            </a:prstGeom>
          </p:spPr>
          <p:txBody>
            <a:bodyPr wrap="square">
              <a:spAutoFit/>
            </a:bodyPr>
            <a:lstStyle/>
            <a:p>
              <a:r>
                <a:rPr lang="en-US" sz="1200" b="1" dirty="0">
                  <a:solidFill>
                    <a:schemeClr val="bg1"/>
                  </a:solidFill>
                  <a:latin typeface="Poppins SemiBold" pitchFamily="2" charset="77"/>
                  <a:ea typeface="Roboto Medium" panose="02000000000000000000" pitchFamily="2" charset="0"/>
                  <a:cs typeface="Montserrat" charset="0"/>
                </a:rPr>
                <a:t>Editorial support</a:t>
              </a:r>
              <a:endParaRPr lang="en-US" sz="4000" b="1" dirty="0">
                <a:solidFill>
                  <a:schemeClr val="bg1"/>
                </a:solidFill>
                <a:latin typeface="Poppins SemiBold" pitchFamily="2" charset="77"/>
                <a:ea typeface="Roboto Medium" panose="02000000000000000000" pitchFamily="2" charset="0"/>
                <a:cs typeface="Montserrat" charset="0"/>
              </a:endParaRPr>
            </a:p>
          </p:txBody>
        </p:sp>
        <p:pic>
          <p:nvPicPr>
            <p:cNvPr id="22" name="Gráfico 243">
              <a:extLst>
                <a:ext uri="{FF2B5EF4-FFF2-40B4-BE49-F238E27FC236}">
                  <a16:creationId xmlns:a16="http://schemas.microsoft.com/office/drawing/2014/main" id="{953C2565-55A7-878D-8A16-DABED6A40B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35537" y="5638264"/>
              <a:ext cx="847015" cy="847015"/>
            </a:xfrm>
            <a:prstGeom prst="rect">
              <a:avLst/>
            </a:prstGeom>
          </p:spPr>
        </p:pic>
        <p:sp>
          <p:nvSpPr>
            <p:cNvPr id="23" name="Gráfico 219">
              <a:extLst>
                <a:ext uri="{FF2B5EF4-FFF2-40B4-BE49-F238E27FC236}">
                  <a16:creationId xmlns:a16="http://schemas.microsoft.com/office/drawing/2014/main" id="{DD04102C-28EA-B190-973B-03AFB4E64CF4}"/>
                </a:ext>
              </a:extLst>
            </p:cNvPr>
            <p:cNvSpPr/>
            <p:nvPr/>
          </p:nvSpPr>
          <p:spPr>
            <a:xfrm>
              <a:off x="3674165" y="7896491"/>
              <a:ext cx="574927" cy="862389"/>
            </a:xfrm>
            <a:custGeom>
              <a:avLst/>
              <a:gdLst>
                <a:gd name="connsiteX0" fmla="*/ 376897 w 380554"/>
                <a:gd name="connsiteY0" fmla="*/ 276829 h 570830"/>
                <a:gd name="connsiteX1" fmla="*/ 91481 w 380554"/>
                <a:gd name="connsiteY1" fmla="*/ 3313 h 570830"/>
                <a:gd name="connsiteX2" fmla="*/ 74839 w 380554"/>
                <a:gd name="connsiteY2" fmla="*/ 3500 h 570830"/>
                <a:gd name="connsiteX3" fmla="*/ 3485 w 380554"/>
                <a:gd name="connsiteY3" fmla="*/ 74851 h 570830"/>
                <a:gd name="connsiteX4" fmla="*/ 1 w 380554"/>
                <a:gd name="connsiteY4" fmla="*/ 83421 h 570830"/>
                <a:gd name="connsiteX5" fmla="*/ 3730 w 380554"/>
                <a:gd name="connsiteY5" fmla="*/ 91899 h 570830"/>
                <a:gd name="connsiteX6" fmla="*/ 208640 w 380554"/>
                <a:gd name="connsiteY6" fmla="*/ 285423 h 570830"/>
                <a:gd name="connsiteX7" fmla="*/ 3730 w 380554"/>
                <a:gd name="connsiteY7" fmla="*/ 478947 h 570830"/>
                <a:gd name="connsiteX8" fmla="*/ 1 w 380554"/>
                <a:gd name="connsiteY8" fmla="*/ 487425 h 570830"/>
                <a:gd name="connsiteX9" fmla="*/ 3485 w 380554"/>
                <a:gd name="connsiteY9" fmla="*/ 495995 h 570830"/>
                <a:gd name="connsiteX10" fmla="*/ 74839 w 380554"/>
                <a:gd name="connsiteY10" fmla="*/ 567347 h 570830"/>
                <a:gd name="connsiteX11" fmla="*/ 83248 w 380554"/>
                <a:gd name="connsiteY11" fmla="*/ 570831 h 570830"/>
                <a:gd name="connsiteX12" fmla="*/ 91481 w 380554"/>
                <a:gd name="connsiteY12" fmla="*/ 567533 h 570830"/>
                <a:gd name="connsiteX13" fmla="*/ 376897 w 380554"/>
                <a:gd name="connsiteY13" fmla="*/ 294017 h 570830"/>
                <a:gd name="connsiteX14" fmla="*/ 380555 w 380554"/>
                <a:gd name="connsiteY14" fmla="*/ 285423 h 570830"/>
                <a:gd name="connsiteX15" fmla="*/ 376897 w 380554"/>
                <a:gd name="connsiteY15" fmla="*/ 276829 h 57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554" h="570830">
                  <a:moveTo>
                    <a:pt x="376897" y="276829"/>
                  </a:moveTo>
                  <a:lnTo>
                    <a:pt x="91481" y="3313"/>
                  </a:lnTo>
                  <a:cubicBezTo>
                    <a:pt x="86790" y="-1170"/>
                    <a:pt x="79404" y="-1099"/>
                    <a:pt x="74839" y="3500"/>
                  </a:cubicBezTo>
                  <a:lnTo>
                    <a:pt x="3485" y="74851"/>
                  </a:lnTo>
                  <a:cubicBezTo>
                    <a:pt x="1209" y="77128"/>
                    <a:pt x="-46" y="80216"/>
                    <a:pt x="1" y="83421"/>
                  </a:cubicBezTo>
                  <a:cubicBezTo>
                    <a:pt x="48" y="86650"/>
                    <a:pt x="1395" y="89693"/>
                    <a:pt x="3730" y="91899"/>
                  </a:cubicBezTo>
                  <a:lnTo>
                    <a:pt x="208640" y="285423"/>
                  </a:lnTo>
                  <a:lnTo>
                    <a:pt x="3730" y="478947"/>
                  </a:lnTo>
                  <a:cubicBezTo>
                    <a:pt x="1395" y="481154"/>
                    <a:pt x="48" y="484196"/>
                    <a:pt x="1" y="487425"/>
                  </a:cubicBezTo>
                  <a:cubicBezTo>
                    <a:pt x="-46" y="490630"/>
                    <a:pt x="1209" y="493720"/>
                    <a:pt x="3485" y="495995"/>
                  </a:cubicBezTo>
                  <a:lnTo>
                    <a:pt x="74839" y="567347"/>
                  </a:lnTo>
                  <a:cubicBezTo>
                    <a:pt x="77162" y="569669"/>
                    <a:pt x="80205" y="570831"/>
                    <a:pt x="83248" y="570831"/>
                  </a:cubicBezTo>
                  <a:cubicBezTo>
                    <a:pt x="86209" y="570831"/>
                    <a:pt x="89171" y="569739"/>
                    <a:pt x="91481" y="567533"/>
                  </a:cubicBezTo>
                  <a:lnTo>
                    <a:pt x="376897" y="294017"/>
                  </a:lnTo>
                  <a:cubicBezTo>
                    <a:pt x="379232" y="291764"/>
                    <a:pt x="380555" y="288674"/>
                    <a:pt x="380555" y="285423"/>
                  </a:cubicBezTo>
                  <a:cubicBezTo>
                    <a:pt x="380555" y="282171"/>
                    <a:pt x="379232" y="279082"/>
                    <a:pt x="376897" y="276829"/>
                  </a:cubicBezTo>
                  <a:close/>
                </a:path>
              </a:pathLst>
            </a:custGeom>
            <a:solidFill>
              <a:schemeClr val="accent1"/>
            </a:solidFill>
            <a:ln w="1098" cap="flat">
              <a:noFill/>
              <a:prstDash val="solid"/>
              <a:miter/>
            </a:ln>
          </p:spPr>
          <p:txBody>
            <a:bodyPr rtlCol="0" anchor="ctr"/>
            <a:lstStyle/>
            <a:p>
              <a:endParaRPr lang="es-MX"/>
            </a:p>
          </p:txBody>
        </p:sp>
        <p:sp>
          <p:nvSpPr>
            <p:cNvPr id="24" name="Gráfico 52">
              <a:extLst>
                <a:ext uri="{FF2B5EF4-FFF2-40B4-BE49-F238E27FC236}">
                  <a16:creationId xmlns:a16="http://schemas.microsoft.com/office/drawing/2014/main" id="{5651C01E-002B-A5F7-F1C8-2ABFB3ED55F4}"/>
                </a:ext>
              </a:extLst>
            </p:cNvPr>
            <p:cNvSpPr/>
            <p:nvPr/>
          </p:nvSpPr>
          <p:spPr>
            <a:xfrm>
              <a:off x="7031461" y="6635643"/>
              <a:ext cx="1282402" cy="1282417"/>
            </a:xfrm>
            <a:custGeom>
              <a:avLst/>
              <a:gdLst>
                <a:gd name="connsiteX0" fmla="*/ 547049 w 570835"/>
                <a:gd name="connsiteY0" fmla="*/ 273532 h 570842"/>
                <a:gd name="connsiteX1" fmla="*/ 570694 w 570835"/>
                <a:gd name="connsiteY1" fmla="*/ 13713 h 570842"/>
                <a:gd name="connsiteX2" fmla="*/ 566618 w 570835"/>
                <a:gd name="connsiteY2" fmla="*/ 2831 h 570842"/>
                <a:gd name="connsiteX3" fmla="*/ 555201 w 570835"/>
                <a:gd name="connsiteY3" fmla="*/ 612 h 570842"/>
                <a:gd name="connsiteX4" fmla="*/ 321094 w 570835"/>
                <a:gd name="connsiteY4" fmla="*/ 23793 h 570842"/>
                <a:gd name="connsiteX5" fmla="*/ 13578 w 570835"/>
                <a:gd name="connsiteY5" fmla="*/ 125 h 570842"/>
                <a:gd name="connsiteX6" fmla="*/ 2755 w 570835"/>
                <a:gd name="connsiteY6" fmla="*/ 4295 h 570842"/>
                <a:gd name="connsiteX7" fmla="*/ 629 w 570835"/>
                <a:gd name="connsiteY7" fmla="*/ 15699 h 570842"/>
                <a:gd name="connsiteX8" fmla="*/ 23786 w 570835"/>
                <a:gd name="connsiteY8" fmla="*/ 178394 h 570842"/>
                <a:gd name="connsiteX9" fmla="*/ 32926 w 570835"/>
                <a:gd name="connsiteY9" fmla="*/ 189961 h 570842"/>
                <a:gd name="connsiteX10" fmla="*/ 95140 w 570835"/>
                <a:gd name="connsiteY10" fmla="*/ 261641 h 570842"/>
                <a:gd name="connsiteX11" fmla="*/ 34633 w 570835"/>
                <a:gd name="connsiteY11" fmla="*/ 333041 h 570842"/>
                <a:gd name="connsiteX12" fmla="*/ 23786 w 570835"/>
                <a:gd name="connsiteY12" fmla="*/ 344887 h 570842"/>
                <a:gd name="connsiteX13" fmla="*/ 455 w 570835"/>
                <a:gd name="connsiteY13" fmla="*/ 555685 h 570842"/>
                <a:gd name="connsiteX14" fmla="*/ 3091 w 570835"/>
                <a:gd name="connsiteY14" fmla="*/ 566939 h 570842"/>
                <a:gd name="connsiteX15" fmla="*/ 14020 w 570835"/>
                <a:gd name="connsiteY15" fmla="*/ 570644 h 570842"/>
                <a:gd name="connsiteX16" fmla="*/ 214064 w 570835"/>
                <a:gd name="connsiteY16" fmla="*/ 547057 h 570842"/>
                <a:gd name="connsiteX17" fmla="*/ 557756 w 570835"/>
                <a:gd name="connsiteY17" fmla="*/ 570783 h 570842"/>
                <a:gd name="connsiteX18" fmla="*/ 558941 w 570835"/>
                <a:gd name="connsiteY18" fmla="*/ 570841 h 570842"/>
                <a:gd name="connsiteX19" fmla="*/ 567617 w 570835"/>
                <a:gd name="connsiteY19" fmla="*/ 567079 h 570842"/>
                <a:gd name="connsiteX20" fmla="*/ 570671 w 570835"/>
                <a:gd name="connsiteY20" fmla="*/ 556998 h 570842"/>
                <a:gd name="connsiteX21" fmla="*/ 547049 w 570835"/>
                <a:gd name="connsiteY21" fmla="*/ 273532 h 570842"/>
                <a:gd name="connsiteX22" fmla="*/ 392112 w 570835"/>
                <a:gd name="connsiteY22" fmla="*/ 124844 h 570842"/>
                <a:gd name="connsiteX23" fmla="*/ 408835 w 570835"/>
                <a:gd name="connsiteY23" fmla="*/ 126632 h 570842"/>
                <a:gd name="connsiteX24" fmla="*/ 422621 w 570835"/>
                <a:gd name="connsiteY24" fmla="*/ 151055 h 570842"/>
                <a:gd name="connsiteX25" fmla="*/ 414828 w 570835"/>
                <a:gd name="connsiteY25" fmla="*/ 165956 h 570842"/>
                <a:gd name="connsiteX26" fmla="*/ 411273 w 570835"/>
                <a:gd name="connsiteY26" fmla="*/ 166502 h 570842"/>
                <a:gd name="connsiteX27" fmla="*/ 399927 w 570835"/>
                <a:gd name="connsiteY27" fmla="*/ 158164 h 570842"/>
                <a:gd name="connsiteX28" fmla="*/ 390322 w 570835"/>
                <a:gd name="connsiteY28" fmla="*/ 141569 h 570842"/>
                <a:gd name="connsiteX29" fmla="*/ 392112 w 570835"/>
                <a:gd name="connsiteY29" fmla="*/ 124844 h 570842"/>
                <a:gd name="connsiteX30" fmla="*/ 314881 w 570835"/>
                <a:gd name="connsiteY30" fmla="*/ 96007 h 570842"/>
                <a:gd name="connsiteX31" fmla="*/ 363298 w 570835"/>
                <a:gd name="connsiteY31" fmla="*/ 97830 h 570842"/>
                <a:gd name="connsiteX32" fmla="*/ 372067 w 570835"/>
                <a:gd name="connsiteY32" fmla="*/ 112173 h 570842"/>
                <a:gd name="connsiteX33" fmla="*/ 360523 w 570835"/>
                <a:gd name="connsiteY33" fmla="*/ 121279 h 570842"/>
                <a:gd name="connsiteX34" fmla="*/ 357725 w 570835"/>
                <a:gd name="connsiteY34" fmla="*/ 120942 h 570842"/>
                <a:gd name="connsiteX35" fmla="*/ 316578 w 570835"/>
                <a:gd name="connsiteY35" fmla="*/ 119722 h 570842"/>
                <a:gd name="connsiteX36" fmla="*/ 303873 w 570835"/>
                <a:gd name="connsiteY36" fmla="*/ 108712 h 570842"/>
                <a:gd name="connsiteX37" fmla="*/ 314881 w 570835"/>
                <a:gd name="connsiteY37" fmla="*/ 96007 h 570842"/>
                <a:gd name="connsiteX38" fmla="*/ 223946 w 570835"/>
                <a:gd name="connsiteY38" fmla="*/ 125378 h 570842"/>
                <a:gd name="connsiteX39" fmla="*/ 268171 w 570835"/>
                <a:gd name="connsiteY39" fmla="*/ 103800 h 570842"/>
                <a:gd name="connsiteX40" fmla="*/ 282874 w 570835"/>
                <a:gd name="connsiteY40" fmla="*/ 111953 h 570842"/>
                <a:gd name="connsiteX41" fmla="*/ 274721 w 570835"/>
                <a:gd name="connsiteY41" fmla="*/ 126657 h 570842"/>
                <a:gd name="connsiteX42" fmla="*/ 238603 w 570835"/>
                <a:gd name="connsiteY42" fmla="*/ 144124 h 570842"/>
                <a:gd name="connsiteX43" fmla="*/ 231286 w 570835"/>
                <a:gd name="connsiteY43" fmla="*/ 146644 h 570842"/>
                <a:gd name="connsiteX44" fmla="*/ 221901 w 570835"/>
                <a:gd name="connsiteY44" fmla="*/ 142079 h 570842"/>
                <a:gd name="connsiteX45" fmla="*/ 223946 w 570835"/>
                <a:gd name="connsiteY45" fmla="*/ 125378 h 570842"/>
                <a:gd name="connsiteX46" fmla="*/ 185389 w 570835"/>
                <a:gd name="connsiteY46" fmla="*/ 214350 h 570842"/>
                <a:gd name="connsiteX47" fmla="*/ 193635 w 570835"/>
                <a:gd name="connsiteY47" fmla="*/ 165944 h 570842"/>
                <a:gd name="connsiteX48" fmla="*/ 209070 w 570835"/>
                <a:gd name="connsiteY48" fmla="*/ 159254 h 570842"/>
                <a:gd name="connsiteX49" fmla="*/ 215771 w 570835"/>
                <a:gd name="connsiteY49" fmla="*/ 174677 h 570842"/>
                <a:gd name="connsiteX50" fmla="*/ 209105 w 570835"/>
                <a:gd name="connsiteY50" fmla="*/ 214070 h 570842"/>
                <a:gd name="connsiteX51" fmla="*/ 197224 w 570835"/>
                <a:gd name="connsiteY51" fmla="*/ 226090 h 570842"/>
                <a:gd name="connsiteX52" fmla="*/ 197213 w 570835"/>
                <a:gd name="connsiteY52" fmla="*/ 226090 h 570842"/>
                <a:gd name="connsiteX53" fmla="*/ 185333 w 570835"/>
                <a:gd name="connsiteY53" fmla="*/ 214348 h 570842"/>
                <a:gd name="connsiteX54" fmla="*/ 185389 w 570835"/>
                <a:gd name="connsiteY54" fmla="*/ 214348 h 570842"/>
                <a:gd name="connsiteX55" fmla="*/ 157969 w 570835"/>
                <a:gd name="connsiteY55" fmla="*/ 426913 h 570842"/>
                <a:gd name="connsiteX56" fmla="*/ 153928 w 570835"/>
                <a:gd name="connsiteY56" fmla="*/ 427621 h 570842"/>
                <a:gd name="connsiteX57" fmla="*/ 142744 w 570835"/>
                <a:gd name="connsiteY57" fmla="*/ 419770 h 570842"/>
                <a:gd name="connsiteX58" fmla="*/ 137751 w 570835"/>
                <a:gd name="connsiteY58" fmla="*/ 392454 h 570842"/>
                <a:gd name="connsiteX59" fmla="*/ 149643 w 570835"/>
                <a:gd name="connsiteY59" fmla="*/ 380562 h 570842"/>
                <a:gd name="connsiteX60" fmla="*/ 161536 w 570835"/>
                <a:gd name="connsiteY60" fmla="*/ 392454 h 570842"/>
                <a:gd name="connsiteX61" fmla="*/ 165113 w 570835"/>
                <a:gd name="connsiteY61" fmla="*/ 411687 h 570842"/>
                <a:gd name="connsiteX62" fmla="*/ 157969 w 570835"/>
                <a:gd name="connsiteY62" fmla="*/ 426913 h 570842"/>
                <a:gd name="connsiteX63" fmla="*/ 222901 w 570835"/>
                <a:gd name="connsiteY63" fmla="*/ 475702 h 570842"/>
                <a:gd name="connsiteX64" fmla="*/ 173636 w 570835"/>
                <a:gd name="connsiteY64" fmla="*/ 460953 h 570842"/>
                <a:gd name="connsiteX65" fmla="*/ 170825 w 570835"/>
                <a:gd name="connsiteY65" fmla="*/ 444369 h 570842"/>
                <a:gd name="connsiteX66" fmla="*/ 187410 w 570835"/>
                <a:gd name="connsiteY66" fmla="*/ 441558 h 570842"/>
                <a:gd name="connsiteX67" fmla="*/ 220996 w 570835"/>
                <a:gd name="connsiteY67" fmla="*/ 451918 h 570842"/>
                <a:gd name="connsiteX68" fmla="*/ 233841 w 570835"/>
                <a:gd name="connsiteY68" fmla="*/ 463811 h 570842"/>
                <a:gd name="connsiteX69" fmla="*/ 222901 w 570835"/>
                <a:gd name="connsiteY69" fmla="*/ 475702 h 570842"/>
                <a:gd name="connsiteX70" fmla="*/ 249462 w 570835"/>
                <a:gd name="connsiteY70" fmla="*/ 292718 h 570842"/>
                <a:gd name="connsiteX71" fmla="*/ 238742 w 570835"/>
                <a:gd name="connsiteY71" fmla="*/ 299442 h 570842"/>
                <a:gd name="connsiteX72" fmla="*/ 233586 w 570835"/>
                <a:gd name="connsiteY72" fmla="*/ 298257 h 570842"/>
                <a:gd name="connsiteX73" fmla="*/ 195771 w 570835"/>
                <a:gd name="connsiteY73" fmla="*/ 263301 h 570842"/>
                <a:gd name="connsiteX74" fmla="*/ 200788 w 570835"/>
                <a:gd name="connsiteY74" fmla="*/ 247250 h 570842"/>
                <a:gd name="connsiteX75" fmla="*/ 216839 w 570835"/>
                <a:gd name="connsiteY75" fmla="*/ 252268 h 570842"/>
                <a:gd name="connsiteX76" fmla="*/ 243922 w 570835"/>
                <a:gd name="connsiteY76" fmla="*/ 276842 h 570842"/>
                <a:gd name="connsiteX77" fmla="*/ 249462 w 570835"/>
                <a:gd name="connsiteY77" fmla="*/ 292718 h 570842"/>
                <a:gd name="connsiteX78" fmla="*/ 315694 w 570835"/>
                <a:gd name="connsiteY78" fmla="*/ 450825 h 570842"/>
                <a:gd name="connsiteX79" fmla="*/ 270227 w 570835"/>
                <a:gd name="connsiteY79" fmla="*/ 470882 h 570842"/>
                <a:gd name="connsiteX80" fmla="*/ 267602 w 570835"/>
                <a:gd name="connsiteY80" fmla="*/ 471172 h 570842"/>
                <a:gd name="connsiteX81" fmla="*/ 256012 w 570835"/>
                <a:gd name="connsiteY81" fmla="*/ 461893 h 570842"/>
                <a:gd name="connsiteX82" fmla="*/ 265001 w 570835"/>
                <a:gd name="connsiteY82" fmla="*/ 447678 h 570842"/>
                <a:gd name="connsiteX83" fmla="*/ 301294 w 570835"/>
                <a:gd name="connsiteY83" fmla="*/ 431895 h 570842"/>
                <a:gd name="connsiteX84" fmla="*/ 317959 w 570835"/>
                <a:gd name="connsiteY84" fmla="*/ 434160 h 570842"/>
                <a:gd name="connsiteX85" fmla="*/ 315694 w 570835"/>
                <a:gd name="connsiteY85" fmla="*/ 450825 h 570842"/>
                <a:gd name="connsiteX86" fmla="*/ 313674 w 570835"/>
                <a:gd name="connsiteY86" fmla="*/ 330508 h 570842"/>
                <a:gd name="connsiteX87" fmla="*/ 277776 w 570835"/>
                <a:gd name="connsiteY87" fmla="*/ 313611 h 570842"/>
                <a:gd name="connsiteX88" fmla="*/ 269925 w 570835"/>
                <a:gd name="connsiteY88" fmla="*/ 298746 h 570842"/>
                <a:gd name="connsiteX89" fmla="*/ 284790 w 570835"/>
                <a:gd name="connsiteY89" fmla="*/ 290894 h 570842"/>
                <a:gd name="connsiteX90" fmla="*/ 329351 w 570835"/>
                <a:gd name="connsiteY90" fmla="*/ 312624 h 570842"/>
                <a:gd name="connsiteX91" fmla="*/ 330455 w 570835"/>
                <a:gd name="connsiteY91" fmla="*/ 329405 h 570842"/>
                <a:gd name="connsiteX92" fmla="*/ 321513 w 570835"/>
                <a:gd name="connsiteY92" fmla="*/ 333458 h 570842"/>
                <a:gd name="connsiteX93" fmla="*/ 313674 w 570835"/>
                <a:gd name="connsiteY93" fmla="*/ 330508 h 570842"/>
                <a:gd name="connsiteX94" fmla="*/ 345541 w 570835"/>
                <a:gd name="connsiteY94" fmla="*/ 409307 h 570842"/>
                <a:gd name="connsiteX95" fmla="*/ 334311 w 570835"/>
                <a:gd name="connsiteY95" fmla="*/ 417298 h 570842"/>
                <a:gd name="connsiteX96" fmla="*/ 330408 w 570835"/>
                <a:gd name="connsiteY96" fmla="*/ 416636 h 570842"/>
                <a:gd name="connsiteX97" fmla="*/ 323080 w 570835"/>
                <a:gd name="connsiteY97" fmla="*/ 401503 h 570842"/>
                <a:gd name="connsiteX98" fmla="*/ 328028 w 570835"/>
                <a:gd name="connsiteY98" fmla="*/ 368671 h 570842"/>
                <a:gd name="connsiteX99" fmla="*/ 327784 w 570835"/>
                <a:gd name="connsiteY99" fmla="*/ 362016 h 570842"/>
                <a:gd name="connsiteX100" fmla="*/ 338736 w 570835"/>
                <a:gd name="connsiteY100" fmla="*/ 349253 h 570842"/>
                <a:gd name="connsiteX101" fmla="*/ 351499 w 570835"/>
                <a:gd name="connsiteY101" fmla="*/ 360205 h 570842"/>
                <a:gd name="connsiteX102" fmla="*/ 351812 w 570835"/>
                <a:gd name="connsiteY102" fmla="*/ 368671 h 570842"/>
                <a:gd name="connsiteX103" fmla="*/ 345541 w 570835"/>
                <a:gd name="connsiteY103" fmla="*/ 409307 h 570842"/>
                <a:gd name="connsiteX104" fmla="*/ 428125 w 570835"/>
                <a:gd name="connsiteY104" fmla="*/ 475702 h 570842"/>
                <a:gd name="connsiteX105" fmla="*/ 404341 w 570835"/>
                <a:gd name="connsiteY105" fmla="*/ 451918 h 570842"/>
                <a:gd name="connsiteX106" fmla="*/ 428125 w 570835"/>
                <a:gd name="connsiteY106" fmla="*/ 428134 h 570842"/>
                <a:gd name="connsiteX107" fmla="*/ 451910 w 570835"/>
                <a:gd name="connsiteY107" fmla="*/ 451918 h 570842"/>
                <a:gd name="connsiteX108" fmla="*/ 428125 w 570835"/>
                <a:gd name="connsiteY108" fmla="*/ 475702 h 570842"/>
                <a:gd name="connsiteX109" fmla="*/ 471235 w 570835"/>
                <a:gd name="connsiteY109" fmla="*/ 258702 h 570842"/>
                <a:gd name="connsiteX110" fmla="*/ 475671 w 570835"/>
                <a:gd name="connsiteY110" fmla="*/ 267342 h 570842"/>
                <a:gd name="connsiteX111" fmla="*/ 472211 w 570835"/>
                <a:gd name="connsiteY111" fmla="*/ 276401 h 570842"/>
                <a:gd name="connsiteX112" fmla="*/ 461701 w 570835"/>
                <a:gd name="connsiteY112" fmla="*/ 286900 h 570842"/>
                <a:gd name="connsiteX113" fmla="*/ 453292 w 570835"/>
                <a:gd name="connsiteY113" fmla="*/ 290384 h 570842"/>
                <a:gd name="connsiteX114" fmla="*/ 452630 w 570835"/>
                <a:gd name="connsiteY114" fmla="*/ 290360 h 570842"/>
                <a:gd name="connsiteX115" fmla="*/ 444000 w 570835"/>
                <a:gd name="connsiteY115" fmla="*/ 285924 h 570842"/>
                <a:gd name="connsiteX116" fmla="*/ 411268 w 570835"/>
                <a:gd name="connsiteY116" fmla="*/ 245005 h 570842"/>
                <a:gd name="connsiteX117" fmla="*/ 378535 w 570835"/>
                <a:gd name="connsiteY117" fmla="*/ 285924 h 570842"/>
                <a:gd name="connsiteX118" fmla="*/ 369906 w 570835"/>
                <a:gd name="connsiteY118" fmla="*/ 290360 h 570842"/>
                <a:gd name="connsiteX119" fmla="*/ 369244 w 570835"/>
                <a:gd name="connsiteY119" fmla="*/ 290384 h 570842"/>
                <a:gd name="connsiteX120" fmla="*/ 360835 w 570835"/>
                <a:gd name="connsiteY120" fmla="*/ 286900 h 570842"/>
                <a:gd name="connsiteX121" fmla="*/ 350325 w 570835"/>
                <a:gd name="connsiteY121" fmla="*/ 276401 h 570842"/>
                <a:gd name="connsiteX122" fmla="*/ 346864 w 570835"/>
                <a:gd name="connsiteY122" fmla="*/ 267342 h 570842"/>
                <a:gd name="connsiteX123" fmla="*/ 351301 w 570835"/>
                <a:gd name="connsiteY123" fmla="*/ 258702 h 570842"/>
                <a:gd name="connsiteX124" fmla="*/ 392224 w 570835"/>
                <a:gd name="connsiteY124" fmla="*/ 225962 h 570842"/>
                <a:gd name="connsiteX125" fmla="*/ 351301 w 570835"/>
                <a:gd name="connsiteY125" fmla="*/ 193223 h 570842"/>
                <a:gd name="connsiteX126" fmla="*/ 346864 w 570835"/>
                <a:gd name="connsiteY126" fmla="*/ 184583 h 570842"/>
                <a:gd name="connsiteX127" fmla="*/ 350325 w 570835"/>
                <a:gd name="connsiteY127" fmla="*/ 175524 h 570842"/>
                <a:gd name="connsiteX128" fmla="*/ 360835 w 570835"/>
                <a:gd name="connsiteY128" fmla="*/ 165025 h 570842"/>
                <a:gd name="connsiteX129" fmla="*/ 369905 w 570835"/>
                <a:gd name="connsiteY129" fmla="*/ 161564 h 570842"/>
                <a:gd name="connsiteX130" fmla="*/ 378534 w 570835"/>
                <a:gd name="connsiteY130" fmla="*/ 166001 h 570842"/>
                <a:gd name="connsiteX131" fmla="*/ 411267 w 570835"/>
                <a:gd name="connsiteY131" fmla="*/ 206920 h 570842"/>
                <a:gd name="connsiteX132" fmla="*/ 443999 w 570835"/>
                <a:gd name="connsiteY132" fmla="*/ 166001 h 570842"/>
                <a:gd name="connsiteX133" fmla="*/ 452629 w 570835"/>
                <a:gd name="connsiteY133" fmla="*/ 161564 h 570842"/>
                <a:gd name="connsiteX134" fmla="*/ 461698 w 570835"/>
                <a:gd name="connsiteY134" fmla="*/ 165025 h 570842"/>
                <a:gd name="connsiteX135" fmla="*/ 472209 w 570835"/>
                <a:gd name="connsiteY135" fmla="*/ 175524 h 570842"/>
                <a:gd name="connsiteX136" fmla="*/ 475669 w 570835"/>
                <a:gd name="connsiteY136" fmla="*/ 184583 h 570842"/>
                <a:gd name="connsiteX137" fmla="*/ 471233 w 570835"/>
                <a:gd name="connsiteY137" fmla="*/ 193223 h 570842"/>
                <a:gd name="connsiteX138" fmla="*/ 430309 w 570835"/>
                <a:gd name="connsiteY138" fmla="*/ 225962 h 570842"/>
                <a:gd name="connsiteX139" fmla="*/ 471235 w 570835"/>
                <a:gd name="connsiteY139" fmla="*/ 258702 h 57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70835" h="570842">
                  <a:moveTo>
                    <a:pt x="547049" y="273532"/>
                  </a:moveTo>
                  <a:cubicBezTo>
                    <a:pt x="547049" y="168662"/>
                    <a:pt x="570462" y="15246"/>
                    <a:pt x="570694" y="13713"/>
                  </a:cubicBezTo>
                  <a:cubicBezTo>
                    <a:pt x="571321" y="9624"/>
                    <a:pt x="569776" y="5501"/>
                    <a:pt x="566618" y="2831"/>
                  </a:cubicBezTo>
                  <a:cubicBezTo>
                    <a:pt x="563459" y="149"/>
                    <a:pt x="559103" y="-676"/>
                    <a:pt x="555201" y="612"/>
                  </a:cubicBezTo>
                  <a:cubicBezTo>
                    <a:pt x="554493" y="844"/>
                    <a:pt x="483034" y="23793"/>
                    <a:pt x="321094" y="23793"/>
                  </a:cubicBezTo>
                  <a:cubicBezTo>
                    <a:pt x="180906" y="23793"/>
                    <a:pt x="15227" y="369"/>
                    <a:pt x="13578" y="125"/>
                  </a:cubicBezTo>
                  <a:cubicBezTo>
                    <a:pt x="9374" y="-479"/>
                    <a:pt x="5390" y="1135"/>
                    <a:pt x="2755" y="4295"/>
                  </a:cubicBezTo>
                  <a:cubicBezTo>
                    <a:pt x="107" y="7477"/>
                    <a:pt x="-695" y="11786"/>
                    <a:pt x="629" y="15699"/>
                  </a:cubicBezTo>
                  <a:cubicBezTo>
                    <a:pt x="860" y="16385"/>
                    <a:pt x="23786" y="85451"/>
                    <a:pt x="23786" y="178394"/>
                  </a:cubicBezTo>
                  <a:cubicBezTo>
                    <a:pt x="23786" y="183899"/>
                    <a:pt x="27572" y="188683"/>
                    <a:pt x="32926" y="189961"/>
                  </a:cubicBezTo>
                  <a:cubicBezTo>
                    <a:pt x="56165" y="195489"/>
                    <a:pt x="95140" y="212154"/>
                    <a:pt x="95140" y="261641"/>
                  </a:cubicBezTo>
                  <a:cubicBezTo>
                    <a:pt x="95140" y="306702"/>
                    <a:pt x="75908" y="329382"/>
                    <a:pt x="34633" y="333041"/>
                  </a:cubicBezTo>
                  <a:cubicBezTo>
                    <a:pt x="28490" y="333588"/>
                    <a:pt x="23786" y="338721"/>
                    <a:pt x="23786" y="344887"/>
                  </a:cubicBezTo>
                  <a:cubicBezTo>
                    <a:pt x="23786" y="472254"/>
                    <a:pt x="687" y="554873"/>
                    <a:pt x="455" y="555685"/>
                  </a:cubicBezTo>
                  <a:cubicBezTo>
                    <a:pt x="-671" y="559634"/>
                    <a:pt x="326" y="563897"/>
                    <a:pt x="3091" y="566939"/>
                  </a:cubicBezTo>
                  <a:cubicBezTo>
                    <a:pt x="5855" y="569971"/>
                    <a:pt x="10002" y="571399"/>
                    <a:pt x="14020" y="570644"/>
                  </a:cubicBezTo>
                  <a:cubicBezTo>
                    <a:pt x="15321" y="570412"/>
                    <a:pt x="144592" y="547057"/>
                    <a:pt x="214064" y="547057"/>
                  </a:cubicBezTo>
                  <a:cubicBezTo>
                    <a:pt x="319272" y="547057"/>
                    <a:pt x="555387" y="570540"/>
                    <a:pt x="557756" y="570783"/>
                  </a:cubicBezTo>
                  <a:cubicBezTo>
                    <a:pt x="558151" y="570818"/>
                    <a:pt x="558546" y="570841"/>
                    <a:pt x="558941" y="570841"/>
                  </a:cubicBezTo>
                  <a:cubicBezTo>
                    <a:pt x="562217" y="570841"/>
                    <a:pt x="565363" y="569495"/>
                    <a:pt x="567617" y="567079"/>
                  </a:cubicBezTo>
                  <a:cubicBezTo>
                    <a:pt x="570148" y="564373"/>
                    <a:pt x="571287" y="560644"/>
                    <a:pt x="570671" y="556998"/>
                  </a:cubicBezTo>
                  <a:cubicBezTo>
                    <a:pt x="570438" y="555581"/>
                    <a:pt x="547049" y="413639"/>
                    <a:pt x="547049" y="273532"/>
                  </a:cubicBezTo>
                  <a:close/>
                  <a:moveTo>
                    <a:pt x="392112" y="124844"/>
                  </a:moveTo>
                  <a:cubicBezTo>
                    <a:pt x="397245" y="120698"/>
                    <a:pt x="404725" y="121523"/>
                    <a:pt x="408835" y="126632"/>
                  </a:cubicBezTo>
                  <a:cubicBezTo>
                    <a:pt x="418602" y="138757"/>
                    <a:pt x="422237" y="149836"/>
                    <a:pt x="422621" y="151055"/>
                  </a:cubicBezTo>
                  <a:cubicBezTo>
                    <a:pt x="424583" y="157327"/>
                    <a:pt x="421088" y="163993"/>
                    <a:pt x="414828" y="165956"/>
                  </a:cubicBezTo>
                  <a:cubicBezTo>
                    <a:pt x="413643" y="166327"/>
                    <a:pt x="412447" y="166502"/>
                    <a:pt x="411273" y="166502"/>
                  </a:cubicBezTo>
                  <a:cubicBezTo>
                    <a:pt x="406210" y="166502"/>
                    <a:pt x="401518" y="163250"/>
                    <a:pt x="399927" y="158164"/>
                  </a:cubicBezTo>
                  <a:cubicBezTo>
                    <a:pt x="399927" y="158164"/>
                    <a:pt x="397268" y="150186"/>
                    <a:pt x="390322" y="141569"/>
                  </a:cubicBezTo>
                  <a:cubicBezTo>
                    <a:pt x="386200" y="136446"/>
                    <a:pt x="387001" y="128967"/>
                    <a:pt x="392112" y="124844"/>
                  </a:cubicBezTo>
                  <a:close/>
                  <a:moveTo>
                    <a:pt x="314881" y="96007"/>
                  </a:moveTo>
                  <a:cubicBezTo>
                    <a:pt x="330292" y="94915"/>
                    <a:pt x="348061" y="94137"/>
                    <a:pt x="363298" y="97830"/>
                  </a:cubicBezTo>
                  <a:cubicBezTo>
                    <a:pt x="369685" y="99363"/>
                    <a:pt x="373611" y="105797"/>
                    <a:pt x="372067" y="112173"/>
                  </a:cubicBezTo>
                  <a:cubicBezTo>
                    <a:pt x="370755" y="117619"/>
                    <a:pt x="365888" y="121279"/>
                    <a:pt x="360523" y="121279"/>
                  </a:cubicBezTo>
                  <a:cubicBezTo>
                    <a:pt x="359594" y="121279"/>
                    <a:pt x="358653" y="121174"/>
                    <a:pt x="357725" y="120942"/>
                  </a:cubicBezTo>
                  <a:cubicBezTo>
                    <a:pt x="344996" y="117876"/>
                    <a:pt x="329702" y="118817"/>
                    <a:pt x="316578" y="119722"/>
                  </a:cubicBezTo>
                  <a:cubicBezTo>
                    <a:pt x="309889" y="120303"/>
                    <a:pt x="304325" y="115251"/>
                    <a:pt x="303873" y="108712"/>
                  </a:cubicBezTo>
                  <a:cubicBezTo>
                    <a:pt x="303407" y="102151"/>
                    <a:pt x="308331" y="96472"/>
                    <a:pt x="314881" y="96007"/>
                  </a:cubicBezTo>
                  <a:close/>
                  <a:moveTo>
                    <a:pt x="223946" y="125378"/>
                  </a:moveTo>
                  <a:cubicBezTo>
                    <a:pt x="235897" y="116041"/>
                    <a:pt x="250774" y="108783"/>
                    <a:pt x="268171" y="103800"/>
                  </a:cubicBezTo>
                  <a:cubicBezTo>
                    <a:pt x="274466" y="101954"/>
                    <a:pt x="281074" y="105646"/>
                    <a:pt x="282874" y="111953"/>
                  </a:cubicBezTo>
                  <a:cubicBezTo>
                    <a:pt x="284686" y="118259"/>
                    <a:pt x="281039" y="124856"/>
                    <a:pt x="274721" y="126657"/>
                  </a:cubicBezTo>
                  <a:cubicBezTo>
                    <a:pt x="260285" y="130803"/>
                    <a:pt x="248126" y="136680"/>
                    <a:pt x="238603" y="144124"/>
                  </a:cubicBezTo>
                  <a:cubicBezTo>
                    <a:pt x="236420" y="145820"/>
                    <a:pt x="233841" y="146644"/>
                    <a:pt x="231286" y="146644"/>
                  </a:cubicBezTo>
                  <a:cubicBezTo>
                    <a:pt x="227743" y="146644"/>
                    <a:pt x="224247" y="145076"/>
                    <a:pt x="221901" y="142079"/>
                  </a:cubicBezTo>
                  <a:cubicBezTo>
                    <a:pt x="217861" y="136898"/>
                    <a:pt x="218779" y="129420"/>
                    <a:pt x="223946" y="125378"/>
                  </a:cubicBezTo>
                  <a:close/>
                  <a:moveTo>
                    <a:pt x="185389" y="214350"/>
                  </a:moveTo>
                  <a:cubicBezTo>
                    <a:pt x="185424" y="195547"/>
                    <a:pt x="188223" y="179683"/>
                    <a:pt x="193635" y="165944"/>
                  </a:cubicBezTo>
                  <a:cubicBezTo>
                    <a:pt x="196051" y="159823"/>
                    <a:pt x="202973" y="156838"/>
                    <a:pt x="209070" y="159254"/>
                  </a:cubicBezTo>
                  <a:cubicBezTo>
                    <a:pt x="215179" y="161658"/>
                    <a:pt x="218175" y="168568"/>
                    <a:pt x="215771" y="174677"/>
                  </a:cubicBezTo>
                  <a:cubicBezTo>
                    <a:pt x="211345" y="185873"/>
                    <a:pt x="209105" y="199123"/>
                    <a:pt x="209105" y="214070"/>
                  </a:cubicBezTo>
                  <a:cubicBezTo>
                    <a:pt x="209105" y="220631"/>
                    <a:pt x="203785" y="226090"/>
                    <a:pt x="197224" y="226090"/>
                  </a:cubicBezTo>
                  <a:lnTo>
                    <a:pt x="197213" y="226090"/>
                  </a:lnTo>
                  <a:cubicBezTo>
                    <a:pt x="190652" y="226090"/>
                    <a:pt x="185344" y="220910"/>
                    <a:pt x="185333" y="214348"/>
                  </a:cubicBezTo>
                  <a:lnTo>
                    <a:pt x="185389" y="214348"/>
                  </a:lnTo>
                  <a:close/>
                  <a:moveTo>
                    <a:pt x="157969" y="426913"/>
                  </a:moveTo>
                  <a:cubicBezTo>
                    <a:pt x="156634" y="427401"/>
                    <a:pt x="155275" y="427621"/>
                    <a:pt x="153928" y="427621"/>
                  </a:cubicBezTo>
                  <a:cubicBezTo>
                    <a:pt x="149061" y="427621"/>
                    <a:pt x="144498" y="424613"/>
                    <a:pt x="142744" y="419770"/>
                  </a:cubicBezTo>
                  <a:cubicBezTo>
                    <a:pt x="139481" y="410746"/>
                    <a:pt x="137751" y="401292"/>
                    <a:pt x="137751" y="392454"/>
                  </a:cubicBezTo>
                  <a:cubicBezTo>
                    <a:pt x="137751" y="385881"/>
                    <a:pt x="143070" y="380562"/>
                    <a:pt x="149643" y="380562"/>
                  </a:cubicBezTo>
                  <a:cubicBezTo>
                    <a:pt x="156217" y="380562"/>
                    <a:pt x="161536" y="385881"/>
                    <a:pt x="161536" y="392454"/>
                  </a:cubicBezTo>
                  <a:cubicBezTo>
                    <a:pt x="161536" y="398563"/>
                    <a:pt x="162767" y="405218"/>
                    <a:pt x="165113" y="411687"/>
                  </a:cubicBezTo>
                  <a:cubicBezTo>
                    <a:pt x="167342" y="417854"/>
                    <a:pt x="164148" y="424672"/>
                    <a:pt x="157969" y="426913"/>
                  </a:cubicBezTo>
                  <a:close/>
                  <a:moveTo>
                    <a:pt x="222901" y="475702"/>
                  </a:moveTo>
                  <a:cubicBezTo>
                    <a:pt x="203344" y="475702"/>
                    <a:pt x="187411" y="470743"/>
                    <a:pt x="173636" y="460953"/>
                  </a:cubicBezTo>
                  <a:cubicBezTo>
                    <a:pt x="168282" y="457143"/>
                    <a:pt x="167028" y="449723"/>
                    <a:pt x="170825" y="444369"/>
                  </a:cubicBezTo>
                  <a:cubicBezTo>
                    <a:pt x="174646" y="439039"/>
                    <a:pt x="182045" y="437737"/>
                    <a:pt x="187410" y="441558"/>
                  </a:cubicBezTo>
                  <a:cubicBezTo>
                    <a:pt x="197084" y="448434"/>
                    <a:pt x="208384" y="451918"/>
                    <a:pt x="220996" y="451918"/>
                  </a:cubicBezTo>
                  <a:cubicBezTo>
                    <a:pt x="227570" y="451918"/>
                    <a:pt x="233841" y="457237"/>
                    <a:pt x="233841" y="463811"/>
                  </a:cubicBezTo>
                  <a:cubicBezTo>
                    <a:pt x="233841" y="470383"/>
                    <a:pt x="229475" y="475702"/>
                    <a:pt x="222901" y="475702"/>
                  </a:cubicBezTo>
                  <a:close/>
                  <a:moveTo>
                    <a:pt x="249462" y="292718"/>
                  </a:moveTo>
                  <a:cubicBezTo>
                    <a:pt x="247418" y="296970"/>
                    <a:pt x="243167" y="299442"/>
                    <a:pt x="238742" y="299442"/>
                  </a:cubicBezTo>
                  <a:cubicBezTo>
                    <a:pt x="237012" y="299442"/>
                    <a:pt x="235247" y="299059"/>
                    <a:pt x="233586" y="298257"/>
                  </a:cubicBezTo>
                  <a:cubicBezTo>
                    <a:pt x="216026" y="289791"/>
                    <a:pt x="203657" y="278352"/>
                    <a:pt x="195771" y="263301"/>
                  </a:cubicBezTo>
                  <a:cubicBezTo>
                    <a:pt x="192729" y="257482"/>
                    <a:pt x="194970" y="250293"/>
                    <a:pt x="200788" y="247250"/>
                  </a:cubicBezTo>
                  <a:cubicBezTo>
                    <a:pt x="206618" y="244161"/>
                    <a:pt x="213796" y="246461"/>
                    <a:pt x="216839" y="252268"/>
                  </a:cubicBezTo>
                  <a:cubicBezTo>
                    <a:pt x="222344" y="262767"/>
                    <a:pt x="230949" y="270582"/>
                    <a:pt x="243922" y="276842"/>
                  </a:cubicBezTo>
                  <a:cubicBezTo>
                    <a:pt x="249833" y="279700"/>
                    <a:pt x="252318" y="286807"/>
                    <a:pt x="249462" y="292718"/>
                  </a:cubicBezTo>
                  <a:close/>
                  <a:moveTo>
                    <a:pt x="315694" y="450825"/>
                  </a:moveTo>
                  <a:cubicBezTo>
                    <a:pt x="303522" y="460081"/>
                    <a:pt x="288228" y="466829"/>
                    <a:pt x="270227" y="470882"/>
                  </a:cubicBezTo>
                  <a:cubicBezTo>
                    <a:pt x="269344" y="471080"/>
                    <a:pt x="268473" y="471172"/>
                    <a:pt x="267602" y="471172"/>
                  </a:cubicBezTo>
                  <a:cubicBezTo>
                    <a:pt x="262167" y="471172"/>
                    <a:pt x="257255" y="467421"/>
                    <a:pt x="256012" y="461893"/>
                  </a:cubicBezTo>
                  <a:cubicBezTo>
                    <a:pt x="254571" y="455482"/>
                    <a:pt x="258591" y="449118"/>
                    <a:pt x="265001" y="447678"/>
                  </a:cubicBezTo>
                  <a:cubicBezTo>
                    <a:pt x="279646" y="444380"/>
                    <a:pt x="291864" y="439072"/>
                    <a:pt x="301294" y="431895"/>
                  </a:cubicBezTo>
                  <a:cubicBezTo>
                    <a:pt x="306520" y="427923"/>
                    <a:pt x="313999" y="428934"/>
                    <a:pt x="317959" y="434160"/>
                  </a:cubicBezTo>
                  <a:cubicBezTo>
                    <a:pt x="321931" y="439386"/>
                    <a:pt x="320921" y="446854"/>
                    <a:pt x="315694" y="450825"/>
                  </a:cubicBezTo>
                  <a:close/>
                  <a:moveTo>
                    <a:pt x="313674" y="330508"/>
                  </a:moveTo>
                  <a:cubicBezTo>
                    <a:pt x="304244" y="322239"/>
                    <a:pt x="290203" y="317455"/>
                    <a:pt x="277776" y="313611"/>
                  </a:cubicBezTo>
                  <a:cubicBezTo>
                    <a:pt x="271493" y="311671"/>
                    <a:pt x="267986" y="305017"/>
                    <a:pt x="269925" y="298746"/>
                  </a:cubicBezTo>
                  <a:cubicBezTo>
                    <a:pt x="271865" y="292463"/>
                    <a:pt x="278531" y="288956"/>
                    <a:pt x="284790" y="290894"/>
                  </a:cubicBezTo>
                  <a:cubicBezTo>
                    <a:pt x="299562" y="295459"/>
                    <a:pt x="316402" y="301278"/>
                    <a:pt x="329351" y="312624"/>
                  </a:cubicBezTo>
                  <a:cubicBezTo>
                    <a:pt x="334287" y="316955"/>
                    <a:pt x="334787" y="324470"/>
                    <a:pt x="330455" y="329405"/>
                  </a:cubicBezTo>
                  <a:cubicBezTo>
                    <a:pt x="328109" y="332088"/>
                    <a:pt x="324810" y="333458"/>
                    <a:pt x="321513" y="333458"/>
                  </a:cubicBezTo>
                  <a:cubicBezTo>
                    <a:pt x="318725" y="333458"/>
                    <a:pt x="315926" y="332483"/>
                    <a:pt x="313674" y="330508"/>
                  </a:cubicBezTo>
                  <a:close/>
                  <a:moveTo>
                    <a:pt x="345541" y="409307"/>
                  </a:moveTo>
                  <a:cubicBezTo>
                    <a:pt x="343845" y="414220"/>
                    <a:pt x="339235" y="417298"/>
                    <a:pt x="334311" y="417298"/>
                  </a:cubicBezTo>
                  <a:cubicBezTo>
                    <a:pt x="333022" y="417298"/>
                    <a:pt x="331709" y="417088"/>
                    <a:pt x="330408" y="416636"/>
                  </a:cubicBezTo>
                  <a:cubicBezTo>
                    <a:pt x="324206" y="414487"/>
                    <a:pt x="320921" y="407716"/>
                    <a:pt x="323080" y="401503"/>
                  </a:cubicBezTo>
                  <a:cubicBezTo>
                    <a:pt x="326367" y="392026"/>
                    <a:pt x="328028" y="380982"/>
                    <a:pt x="328028" y="368671"/>
                  </a:cubicBezTo>
                  <a:cubicBezTo>
                    <a:pt x="328028" y="366360"/>
                    <a:pt x="327947" y="364154"/>
                    <a:pt x="327784" y="362016"/>
                  </a:cubicBezTo>
                  <a:cubicBezTo>
                    <a:pt x="327284" y="355466"/>
                    <a:pt x="332186" y="349752"/>
                    <a:pt x="338736" y="349253"/>
                  </a:cubicBezTo>
                  <a:cubicBezTo>
                    <a:pt x="345262" y="348777"/>
                    <a:pt x="351000" y="353666"/>
                    <a:pt x="351499" y="360205"/>
                  </a:cubicBezTo>
                  <a:cubicBezTo>
                    <a:pt x="351709" y="362923"/>
                    <a:pt x="351812" y="365732"/>
                    <a:pt x="351812" y="368671"/>
                  </a:cubicBezTo>
                  <a:cubicBezTo>
                    <a:pt x="351812" y="383641"/>
                    <a:pt x="349698" y="397310"/>
                    <a:pt x="345541" y="409307"/>
                  </a:cubicBezTo>
                  <a:close/>
                  <a:moveTo>
                    <a:pt x="428125" y="475702"/>
                  </a:moveTo>
                  <a:cubicBezTo>
                    <a:pt x="415014" y="475702"/>
                    <a:pt x="404341" y="465029"/>
                    <a:pt x="404341" y="451918"/>
                  </a:cubicBezTo>
                  <a:cubicBezTo>
                    <a:pt x="404341" y="438807"/>
                    <a:pt x="415014" y="428134"/>
                    <a:pt x="428125" y="428134"/>
                  </a:cubicBezTo>
                  <a:cubicBezTo>
                    <a:pt x="441237" y="428134"/>
                    <a:pt x="451910" y="438807"/>
                    <a:pt x="451910" y="451918"/>
                  </a:cubicBezTo>
                  <a:cubicBezTo>
                    <a:pt x="451910" y="465029"/>
                    <a:pt x="441237" y="475702"/>
                    <a:pt x="428125" y="475702"/>
                  </a:cubicBezTo>
                  <a:close/>
                  <a:moveTo>
                    <a:pt x="471235" y="258702"/>
                  </a:moveTo>
                  <a:cubicBezTo>
                    <a:pt x="473872" y="260815"/>
                    <a:pt x="475486" y="263963"/>
                    <a:pt x="475671" y="267342"/>
                  </a:cubicBezTo>
                  <a:cubicBezTo>
                    <a:pt x="475858" y="270721"/>
                    <a:pt x="474603" y="274020"/>
                    <a:pt x="472211" y="276401"/>
                  </a:cubicBezTo>
                  <a:lnTo>
                    <a:pt x="461701" y="286900"/>
                  </a:lnTo>
                  <a:cubicBezTo>
                    <a:pt x="459460" y="289141"/>
                    <a:pt x="456439" y="290384"/>
                    <a:pt x="453292" y="290384"/>
                  </a:cubicBezTo>
                  <a:cubicBezTo>
                    <a:pt x="453071" y="290384"/>
                    <a:pt x="452850" y="290373"/>
                    <a:pt x="452630" y="290360"/>
                  </a:cubicBezTo>
                  <a:cubicBezTo>
                    <a:pt x="449250" y="290174"/>
                    <a:pt x="446114" y="288560"/>
                    <a:pt x="444000" y="285924"/>
                  </a:cubicBezTo>
                  <a:lnTo>
                    <a:pt x="411268" y="245005"/>
                  </a:lnTo>
                  <a:lnTo>
                    <a:pt x="378535" y="285924"/>
                  </a:lnTo>
                  <a:cubicBezTo>
                    <a:pt x="376422" y="288561"/>
                    <a:pt x="373286" y="290175"/>
                    <a:pt x="369906" y="290360"/>
                  </a:cubicBezTo>
                  <a:cubicBezTo>
                    <a:pt x="369685" y="290372"/>
                    <a:pt x="369465" y="290384"/>
                    <a:pt x="369244" y="290384"/>
                  </a:cubicBezTo>
                  <a:cubicBezTo>
                    <a:pt x="366096" y="290384"/>
                    <a:pt x="363077" y="289141"/>
                    <a:pt x="360835" y="286900"/>
                  </a:cubicBezTo>
                  <a:lnTo>
                    <a:pt x="350325" y="276401"/>
                  </a:lnTo>
                  <a:cubicBezTo>
                    <a:pt x="347932" y="274020"/>
                    <a:pt x="346678" y="270721"/>
                    <a:pt x="346864" y="267342"/>
                  </a:cubicBezTo>
                  <a:cubicBezTo>
                    <a:pt x="347051" y="263963"/>
                    <a:pt x="348665" y="260815"/>
                    <a:pt x="351301" y="258702"/>
                  </a:cubicBezTo>
                  <a:lnTo>
                    <a:pt x="392224" y="225962"/>
                  </a:lnTo>
                  <a:lnTo>
                    <a:pt x="351301" y="193223"/>
                  </a:lnTo>
                  <a:cubicBezTo>
                    <a:pt x="348664" y="191109"/>
                    <a:pt x="347049" y="187962"/>
                    <a:pt x="346864" y="184583"/>
                  </a:cubicBezTo>
                  <a:cubicBezTo>
                    <a:pt x="346678" y="181203"/>
                    <a:pt x="347932" y="177904"/>
                    <a:pt x="350325" y="175524"/>
                  </a:cubicBezTo>
                  <a:lnTo>
                    <a:pt x="360835" y="165025"/>
                  </a:lnTo>
                  <a:cubicBezTo>
                    <a:pt x="363239" y="162633"/>
                    <a:pt x="366654" y="161530"/>
                    <a:pt x="369905" y="161564"/>
                  </a:cubicBezTo>
                  <a:cubicBezTo>
                    <a:pt x="373284" y="161751"/>
                    <a:pt x="376420" y="163365"/>
                    <a:pt x="378534" y="166001"/>
                  </a:cubicBezTo>
                  <a:lnTo>
                    <a:pt x="411267" y="206920"/>
                  </a:lnTo>
                  <a:lnTo>
                    <a:pt x="443999" y="166001"/>
                  </a:lnTo>
                  <a:cubicBezTo>
                    <a:pt x="446113" y="163364"/>
                    <a:pt x="449248" y="161750"/>
                    <a:pt x="452629" y="161564"/>
                  </a:cubicBezTo>
                  <a:cubicBezTo>
                    <a:pt x="455950" y="161483"/>
                    <a:pt x="459307" y="162633"/>
                    <a:pt x="461698" y="165025"/>
                  </a:cubicBezTo>
                  <a:lnTo>
                    <a:pt x="472209" y="175524"/>
                  </a:lnTo>
                  <a:cubicBezTo>
                    <a:pt x="474601" y="177904"/>
                    <a:pt x="475855" y="181203"/>
                    <a:pt x="475669" y="184583"/>
                  </a:cubicBezTo>
                  <a:cubicBezTo>
                    <a:pt x="475483" y="187962"/>
                    <a:pt x="473869" y="191109"/>
                    <a:pt x="471233" y="193223"/>
                  </a:cubicBezTo>
                  <a:lnTo>
                    <a:pt x="430309" y="225962"/>
                  </a:lnTo>
                  <a:lnTo>
                    <a:pt x="471235" y="258702"/>
                  </a:lnTo>
                  <a:close/>
                </a:path>
              </a:pathLst>
            </a:custGeom>
            <a:solidFill>
              <a:schemeClr val="accent2"/>
            </a:solidFill>
            <a:ln w="1098" cap="flat">
              <a:noFill/>
              <a:prstDash val="solid"/>
              <a:miter/>
            </a:ln>
          </p:spPr>
          <p:txBody>
            <a:bodyPr rtlCol="0" anchor="ctr"/>
            <a:lstStyle/>
            <a:p>
              <a:endParaRPr lang="es-MX"/>
            </a:p>
          </p:txBody>
        </p:sp>
        <p:sp>
          <p:nvSpPr>
            <p:cNvPr id="26" name="Forma libre 144">
              <a:extLst>
                <a:ext uri="{FF2B5EF4-FFF2-40B4-BE49-F238E27FC236}">
                  <a16:creationId xmlns:a16="http://schemas.microsoft.com/office/drawing/2014/main" id="{B9431875-BF15-3942-C30E-7B2F7D5BB3D9}"/>
                </a:ext>
              </a:extLst>
            </p:cNvPr>
            <p:cNvSpPr/>
            <p:nvPr/>
          </p:nvSpPr>
          <p:spPr>
            <a:xfrm rot="16200000">
              <a:off x="10594664" y="6390926"/>
              <a:ext cx="581655" cy="872484"/>
            </a:xfrm>
            <a:custGeom>
              <a:avLst/>
              <a:gdLst>
                <a:gd name="connsiteX0" fmla="*/ 285343 w 285343"/>
                <a:gd name="connsiteY0" fmla="*/ 142672 h 428015"/>
                <a:gd name="connsiteX1" fmla="*/ 142671 w 285343"/>
                <a:gd name="connsiteY1" fmla="*/ 0 h 428015"/>
                <a:gd name="connsiteX2" fmla="*/ 0 w 285343"/>
                <a:gd name="connsiteY2" fmla="*/ 142672 h 428015"/>
                <a:gd name="connsiteX3" fmla="*/ 107004 w 285343"/>
                <a:gd name="connsiteY3" fmla="*/ 142672 h 428015"/>
                <a:gd name="connsiteX4" fmla="*/ 107004 w 285343"/>
                <a:gd name="connsiteY4" fmla="*/ 428015 h 428015"/>
                <a:gd name="connsiteX5" fmla="*/ 178339 w 285343"/>
                <a:gd name="connsiteY5" fmla="*/ 428015 h 428015"/>
                <a:gd name="connsiteX6" fmla="*/ 178339 w 285343"/>
                <a:gd name="connsiteY6" fmla="*/ 142672 h 42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43" h="428015">
                  <a:moveTo>
                    <a:pt x="285343" y="142672"/>
                  </a:moveTo>
                  <a:lnTo>
                    <a:pt x="142671" y="0"/>
                  </a:lnTo>
                  <a:lnTo>
                    <a:pt x="0" y="142672"/>
                  </a:lnTo>
                  <a:lnTo>
                    <a:pt x="107004" y="142672"/>
                  </a:lnTo>
                  <a:lnTo>
                    <a:pt x="107004" y="428015"/>
                  </a:lnTo>
                  <a:lnTo>
                    <a:pt x="178339" y="428015"/>
                  </a:lnTo>
                  <a:lnTo>
                    <a:pt x="178339" y="142672"/>
                  </a:lnTo>
                  <a:close/>
                </a:path>
              </a:pathLst>
            </a:custGeom>
            <a:solidFill>
              <a:schemeClr val="accent3"/>
            </a:solidFill>
            <a:ln w="1206" cap="flat">
              <a:noFill/>
              <a:prstDash val="solid"/>
              <a:miter/>
            </a:ln>
          </p:spPr>
          <p:txBody>
            <a:bodyPr rtlCol="0" anchor="ctr"/>
            <a:lstStyle/>
            <a:p>
              <a:endParaRPr lang="es-MX"/>
            </a:p>
          </p:txBody>
        </p:sp>
        <p:sp>
          <p:nvSpPr>
            <p:cNvPr id="27" name="Forma libre 145">
              <a:extLst>
                <a:ext uri="{FF2B5EF4-FFF2-40B4-BE49-F238E27FC236}">
                  <a16:creationId xmlns:a16="http://schemas.microsoft.com/office/drawing/2014/main" id="{5F54B60C-3C85-BCE3-5F16-B321938ED642}"/>
                </a:ext>
              </a:extLst>
            </p:cNvPr>
            <p:cNvSpPr/>
            <p:nvPr/>
          </p:nvSpPr>
          <p:spPr>
            <a:xfrm rot="16200000">
              <a:off x="10885492" y="5954682"/>
              <a:ext cx="581657" cy="872484"/>
            </a:xfrm>
            <a:custGeom>
              <a:avLst/>
              <a:gdLst>
                <a:gd name="connsiteX0" fmla="*/ 178339 w 285344"/>
                <a:gd name="connsiteY0" fmla="*/ 285343 h 428015"/>
                <a:gd name="connsiteX1" fmla="*/ 178339 w 285344"/>
                <a:gd name="connsiteY1" fmla="*/ 0 h 428015"/>
                <a:gd name="connsiteX2" fmla="*/ 107004 w 285344"/>
                <a:gd name="connsiteY2" fmla="*/ 0 h 428015"/>
                <a:gd name="connsiteX3" fmla="*/ 107004 w 285344"/>
                <a:gd name="connsiteY3" fmla="*/ 285343 h 428015"/>
                <a:gd name="connsiteX4" fmla="*/ 0 w 285344"/>
                <a:gd name="connsiteY4" fmla="*/ 285343 h 428015"/>
                <a:gd name="connsiteX5" fmla="*/ 142672 w 285344"/>
                <a:gd name="connsiteY5" fmla="*/ 428015 h 428015"/>
                <a:gd name="connsiteX6" fmla="*/ 285344 w 285344"/>
                <a:gd name="connsiteY6" fmla="*/ 285343 h 42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44" h="428015">
                  <a:moveTo>
                    <a:pt x="178339" y="285343"/>
                  </a:moveTo>
                  <a:lnTo>
                    <a:pt x="178339" y="0"/>
                  </a:lnTo>
                  <a:lnTo>
                    <a:pt x="107004" y="0"/>
                  </a:lnTo>
                  <a:lnTo>
                    <a:pt x="107004" y="285343"/>
                  </a:lnTo>
                  <a:lnTo>
                    <a:pt x="0" y="285343"/>
                  </a:lnTo>
                  <a:lnTo>
                    <a:pt x="142672" y="428015"/>
                  </a:lnTo>
                  <a:lnTo>
                    <a:pt x="285344" y="285343"/>
                  </a:lnTo>
                  <a:close/>
                </a:path>
              </a:pathLst>
            </a:custGeom>
            <a:solidFill>
              <a:schemeClr val="accent3"/>
            </a:solidFill>
            <a:ln w="1206" cap="flat">
              <a:noFill/>
              <a:prstDash val="solid"/>
              <a:miter/>
            </a:ln>
          </p:spPr>
          <p:txBody>
            <a:bodyPr rtlCol="0" anchor="ctr"/>
            <a:lstStyle/>
            <a:p>
              <a:endParaRPr lang="es-MX"/>
            </a:p>
          </p:txBody>
        </p:sp>
        <p:sp>
          <p:nvSpPr>
            <p:cNvPr id="28" name="Gráfico 94">
              <a:extLst>
                <a:ext uri="{FF2B5EF4-FFF2-40B4-BE49-F238E27FC236}">
                  <a16:creationId xmlns:a16="http://schemas.microsoft.com/office/drawing/2014/main" id="{7F701941-15BC-6765-EAD8-DBE29C793604}"/>
                </a:ext>
              </a:extLst>
            </p:cNvPr>
            <p:cNvSpPr/>
            <p:nvPr/>
          </p:nvSpPr>
          <p:spPr>
            <a:xfrm>
              <a:off x="17152768" y="4522427"/>
              <a:ext cx="791649" cy="1055534"/>
            </a:xfrm>
            <a:custGeom>
              <a:avLst/>
              <a:gdLst>
                <a:gd name="connsiteX0" fmla="*/ 213878 w 427753"/>
                <a:gd name="connsiteY0" fmla="*/ 0 h 570339"/>
                <a:gd name="connsiteX1" fmla="*/ 0 w 427753"/>
                <a:gd name="connsiteY1" fmla="*/ 81477 h 570339"/>
                <a:gd name="connsiteX2" fmla="*/ 0 w 427753"/>
                <a:gd name="connsiteY2" fmla="*/ 285170 h 570339"/>
                <a:gd name="connsiteX3" fmla="*/ 213877 w 427753"/>
                <a:gd name="connsiteY3" fmla="*/ 570340 h 570339"/>
                <a:gd name="connsiteX4" fmla="*/ 427754 w 427753"/>
                <a:gd name="connsiteY4" fmla="*/ 285170 h 570339"/>
                <a:gd name="connsiteX5" fmla="*/ 427754 w 427753"/>
                <a:gd name="connsiteY5" fmla="*/ 81477 h 570339"/>
                <a:gd name="connsiteX6" fmla="*/ 213878 w 427753"/>
                <a:gd name="connsiteY6" fmla="*/ 0 h 570339"/>
                <a:gd name="connsiteX7" fmla="*/ 178232 w 427753"/>
                <a:gd name="connsiteY7" fmla="*/ 392109 h 570339"/>
                <a:gd name="connsiteX8" fmla="*/ 71293 w 427753"/>
                <a:gd name="connsiteY8" fmla="*/ 285170 h 570339"/>
                <a:gd name="connsiteX9" fmla="*/ 124762 w 427753"/>
                <a:gd name="connsiteY9" fmla="*/ 231701 h 570339"/>
                <a:gd name="connsiteX10" fmla="*/ 179763 w 427753"/>
                <a:gd name="connsiteY10" fmla="*/ 286702 h 570339"/>
                <a:gd name="connsiteX11" fmla="*/ 295614 w 427753"/>
                <a:gd name="connsiteY11" fmla="*/ 170851 h 570339"/>
                <a:gd name="connsiteX12" fmla="*/ 347552 w 427753"/>
                <a:gd name="connsiteY12" fmla="*/ 222789 h 5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753" h="570339">
                  <a:moveTo>
                    <a:pt x="213878" y="0"/>
                  </a:moveTo>
                  <a:lnTo>
                    <a:pt x="0" y="81477"/>
                  </a:lnTo>
                  <a:lnTo>
                    <a:pt x="0" y="285170"/>
                  </a:lnTo>
                  <a:cubicBezTo>
                    <a:pt x="0" y="448123"/>
                    <a:pt x="85552" y="509232"/>
                    <a:pt x="213877" y="570340"/>
                  </a:cubicBezTo>
                  <a:cubicBezTo>
                    <a:pt x="342202" y="509232"/>
                    <a:pt x="427754" y="448123"/>
                    <a:pt x="427754" y="285170"/>
                  </a:cubicBezTo>
                  <a:lnTo>
                    <a:pt x="427754" y="81477"/>
                  </a:lnTo>
                  <a:cubicBezTo>
                    <a:pt x="427755" y="81477"/>
                    <a:pt x="213878" y="0"/>
                    <a:pt x="213878" y="0"/>
                  </a:cubicBezTo>
                  <a:close/>
                  <a:moveTo>
                    <a:pt x="178232" y="392109"/>
                  </a:moveTo>
                  <a:lnTo>
                    <a:pt x="71293" y="285170"/>
                  </a:lnTo>
                  <a:lnTo>
                    <a:pt x="124762" y="231701"/>
                  </a:lnTo>
                  <a:lnTo>
                    <a:pt x="179763" y="286702"/>
                  </a:lnTo>
                  <a:lnTo>
                    <a:pt x="295614" y="170851"/>
                  </a:lnTo>
                  <a:lnTo>
                    <a:pt x="347552" y="222789"/>
                  </a:lnTo>
                  <a:close/>
                </a:path>
              </a:pathLst>
            </a:custGeom>
            <a:solidFill>
              <a:schemeClr val="accent5"/>
            </a:solidFill>
            <a:ln w="1089" cap="flat">
              <a:noFill/>
              <a:prstDash val="solid"/>
              <a:miter/>
            </a:ln>
          </p:spPr>
          <p:txBody>
            <a:bodyPr rtlCol="0" anchor="ctr"/>
            <a:lstStyle/>
            <a:p>
              <a:endParaRPr lang="es-MX"/>
            </a:p>
          </p:txBody>
        </p:sp>
      </p:grpSp>
    </p:spTree>
    <p:extLst>
      <p:ext uri="{BB962C8B-B14F-4D97-AF65-F5344CB8AC3E}">
        <p14:creationId xmlns:p14="http://schemas.microsoft.com/office/powerpoint/2010/main" val="420009485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ED7BEC-2A07-4C32-E616-58EEBAED9BDF}"/>
              </a:ext>
            </a:extLst>
          </p:cNvPr>
          <p:cNvGrpSpPr/>
          <p:nvPr/>
        </p:nvGrpSpPr>
        <p:grpSpPr>
          <a:xfrm>
            <a:off x="1219200" y="2971800"/>
            <a:ext cx="10210800" cy="3444699"/>
            <a:chOff x="1339171" y="2040430"/>
            <a:chExt cx="10319429" cy="4279686"/>
          </a:xfrm>
        </p:grpSpPr>
        <p:cxnSp>
          <p:nvCxnSpPr>
            <p:cNvPr id="59" name="Straight Connector 58">
              <a:extLst>
                <a:ext uri="{FF2B5EF4-FFF2-40B4-BE49-F238E27FC236}">
                  <a16:creationId xmlns:a16="http://schemas.microsoft.com/office/drawing/2014/main" id="{7F5DF999-DB5D-9E4F-B580-95F22AB2222F}"/>
                </a:ext>
              </a:extLst>
            </p:cNvPr>
            <p:cNvCxnSpPr>
              <a:cxnSpLocks/>
            </p:cNvCxnSpPr>
            <p:nvPr/>
          </p:nvCxnSpPr>
          <p:spPr>
            <a:xfrm>
              <a:off x="4800128" y="3370518"/>
              <a:ext cx="76029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4A723D5-99DE-FF46-B389-CED1C3B97F65}"/>
                </a:ext>
              </a:extLst>
            </p:cNvPr>
            <p:cNvCxnSpPr>
              <a:cxnSpLocks/>
            </p:cNvCxnSpPr>
            <p:nvPr/>
          </p:nvCxnSpPr>
          <p:spPr>
            <a:xfrm>
              <a:off x="2836857" y="3370518"/>
              <a:ext cx="76029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Freeform 141">
              <a:extLst>
                <a:ext uri="{FF2B5EF4-FFF2-40B4-BE49-F238E27FC236}">
                  <a16:creationId xmlns:a16="http://schemas.microsoft.com/office/drawing/2014/main" id="{E7708D80-5E97-084F-878E-35E17031E867}"/>
                </a:ext>
              </a:extLst>
            </p:cNvPr>
            <p:cNvSpPr>
              <a:spLocks noChangeArrowheads="1"/>
            </p:cNvSpPr>
            <p:nvPr/>
          </p:nvSpPr>
          <p:spPr bwMode="auto">
            <a:xfrm>
              <a:off x="1627048" y="2753869"/>
              <a:ext cx="1209809" cy="1209809"/>
            </a:xfrm>
            <a:custGeom>
              <a:avLst/>
              <a:gdLst>
                <a:gd name="T0" fmla="*/ 960 w 961"/>
                <a:gd name="T1" fmla="*/ 490 h 961"/>
                <a:gd name="T2" fmla="*/ 960 w 961"/>
                <a:gd name="T3" fmla="*/ 490 h 961"/>
                <a:gd name="T4" fmla="*/ 470 w 961"/>
                <a:gd name="T5" fmla="*/ 960 h 961"/>
                <a:gd name="T6" fmla="*/ 0 w 961"/>
                <a:gd name="T7" fmla="*/ 490 h 961"/>
                <a:gd name="T8" fmla="*/ 470 w 961"/>
                <a:gd name="T9" fmla="*/ 0 h 961"/>
                <a:gd name="T10" fmla="*/ 960 w 961"/>
                <a:gd name="T11" fmla="*/ 490 h 961"/>
              </a:gdLst>
              <a:ahLst/>
              <a:cxnLst>
                <a:cxn ang="0">
                  <a:pos x="T0" y="T1"/>
                </a:cxn>
                <a:cxn ang="0">
                  <a:pos x="T2" y="T3"/>
                </a:cxn>
                <a:cxn ang="0">
                  <a:pos x="T4" y="T5"/>
                </a:cxn>
                <a:cxn ang="0">
                  <a:pos x="T6" y="T7"/>
                </a:cxn>
                <a:cxn ang="0">
                  <a:pos x="T8" y="T9"/>
                </a:cxn>
                <a:cxn ang="0">
                  <a:pos x="T10" y="T11"/>
                </a:cxn>
              </a:cxnLst>
              <a:rect l="0" t="0" r="r" b="b"/>
              <a:pathLst>
                <a:path w="961" h="961">
                  <a:moveTo>
                    <a:pt x="960" y="490"/>
                  </a:moveTo>
                  <a:lnTo>
                    <a:pt x="960" y="490"/>
                  </a:lnTo>
                  <a:cubicBezTo>
                    <a:pt x="960" y="745"/>
                    <a:pt x="744" y="960"/>
                    <a:pt x="470" y="960"/>
                  </a:cubicBezTo>
                  <a:cubicBezTo>
                    <a:pt x="215" y="960"/>
                    <a:pt x="0" y="745"/>
                    <a:pt x="0" y="490"/>
                  </a:cubicBezTo>
                  <a:cubicBezTo>
                    <a:pt x="0" y="216"/>
                    <a:pt x="215" y="0"/>
                    <a:pt x="470" y="0"/>
                  </a:cubicBezTo>
                  <a:cubicBezTo>
                    <a:pt x="744" y="0"/>
                    <a:pt x="960" y="216"/>
                    <a:pt x="960" y="490"/>
                  </a:cubicBezTo>
                </a:path>
              </a:pathLst>
            </a:custGeom>
            <a:noFill/>
            <a:ln w="76200" cap="flat">
              <a:solidFill>
                <a:schemeClr val="accent1"/>
              </a:solidFill>
              <a:bevel/>
              <a:headEnd/>
              <a:tailEnd/>
            </a:ln>
            <a:effectLst/>
          </p:spPr>
          <p:txBody>
            <a:bodyPr wrap="none" anchor="ctr"/>
            <a:lstStyle/>
            <a:p>
              <a:endParaRPr lang="en-SV"/>
            </a:p>
          </p:txBody>
        </p:sp>
        <p:sp>
          <p:nvSpPr>
            <p:cNvPr id="46" name="Freeform 149">
              <a:extLst>
                <a:ext uri="{FF2B5EF4-FFF2-40B4-BE49-F238E27FC236}">
                  <a16:creationId xmlns:a16="http://schemas.microsoft.com/office/drawing/2014/main" id="{3C955E74-AC4F-B144-BC60-C981D344DD46}"/>
                </a:ext>
              </a:extLst>
            </p:cNvPr>
            <p:cNvSpPr>
              <a:spLocks noChangeArrowheads="1"/>
            </p:cNvSpPr>
            <p:nvPr/>
          </p:nvSpPr>
          <p:spPr bwMode="auto">
            <a:xfrm>
              <a:off x="3597152" y="2753869"/>
              <a:ext cx="1209809" cy="1209809"/>
            </a:xfrm>
            <a:custGeom>
              <a:avLst/>
              <a:gdLst>
                <a:gd name="T0" fmla="*/ 960 w 961"/>
                <a:gd name="T1" fmla="*/ 490 h 961"/>
                <a:gd name="T2" fmla="*/ 960 w 961"/>
                <a:gd name="T3" fmla="*/ 490 h 961"/>
                <a:gd name="T4" fmla="*/ 490 w 961"/>
                <a:gd name="T5" fmla="*/ 960 h 961"/>
                <a:gd name="T6" fmla="*/ 0 w 961"/>
                <a:gd name="T7" fmla="*/ 490 h 961"/>
                <a:gd name="T8" fmla="*/ 490 w 961"/>
                <a:gd name="T9" fmla="*/ 0 h 961"/>
                <a:gd name="T10" fmla="*/ 960 w 961"/>
                <a:gd name="T11" fmla="*/ 490 h 961"/>
              </a:gdLst>
              <a:ahLst/>
              <a:cxnLst>
                <a:cxn ang="0">
                  <a:pos x="T0" y="T1"/>
                </a:cxn>
                <a:cxn ang="0">
                  <a:pos x="T2" y="T3"/>
                </a:cxn>
                <a:cxn ang="0">
                  <a:pos x="T4" y="T5"/>
                </a:cxn>
                <a:cxn ang="0">
                  <a:pos x="T6" y="T7"/>
                </a:cxn>
                <a:cxn ang="0">
                  <a:pos x="T8" y="T9"/>
                </a:cxn>
                <a:cxn ang="0">
                  <a:pos x="T10" y="T11"/>
                </a:cxn>
              </a:cxnLst>
              <a:rect l="0" t="0" r="r" b="b"/>
              <a:pathLst>
                <a:path w="961" h="961">
                  <a:moveTo>
                    <a:pt x="960" y="490"/>
                  </a:moveTo>
                  <a:lnTo>
                    <a:pt x="960" y="490"/>
                  </a:lnTo>
                  <a:cubicBezTo>
                    <a:pt x="960" y="745"/>
                    <a:pt x="744" y="960"/>
                    <a:pt x="490" y="960"/>
                  </a:cubicBezTo>
                  <a:cubicBezTo>
                    <a:pt x="215" y="960"/>
                    <a:pt x="0" y="745"/>
                    <a:pt x="0" y="490"/>
                  </a:cubicBezTo>
                  <a:cubicBezTo>
                    <a:pt x="0" y="216"/>
                    <a:pt x="215" y="0"/>
                    <a:pt x="490" y="0"/>
                  </a:cubicBezTo>
                  <a:cubicBezTo>
                    <a:pt x="744" y="0"/>
                    <a:pt x="960" y="216"/>
                    <a:pt x="960" y="490"/>
                  </a:cubicBezTo>
                </a:path>
              </a:pathLst>
            </a:custGeom>
            <a:noFill/>
            <a:ln w="76200" cap="flat">
              <a:solidFill>
                <a:srgbClr val="00ACC1"/>
              </a:solidFill>
              <a:bevel/>
              <a:headEnd/>
              <a:tailEnd/>
            </a:ln>
            <a:effectLst/>
          </p:spPr>
          <p:txBody>
            <a:bodyPr wrap="none" anchor="ctr"/>
            <a:lstStyle/>
            <a:p>
              <a:endParaRPr lang="en-SV"/>
            </a:p>
          </p:txBody>
        </p:sp>
        <p:sp>
          <p:nvSpPr>
            <p:cNvPr id="2" name="Rectangle 1">
              <a:extLst>
                <a:ext uri="{FF2B5EF4-FFF2-40B4-BE49-F238E27FC236}">
                  <a16:creationId xmlns:a16="http://schemas.microsoft.com/office/drawing/2014/main" id="{E131CBCE-E553-D34D-936E-2A78552CF3C6}"/>
                </a:ext>
              </a:extLst>
            </p:cNvPr>
            <p:cNvSpPr/>
            <p:nvPr/>
          </p:nvSpPr>
          <p:spPr>
            <a:xfrm>
              <a:off x="1339171" y="4226482"/>
              <a:ext cx="1785564" cy="209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1400"/>
            </a:p>
          </p:txBody>
        </p:sp>
        <p:sp>
          <p:nvSpPr>
            <p:cNvPr id="54" name="Rectangle 53">
              <a:extLst>
                <a:ext uri="{FF2B5EF4-FFF2-40B4-BE49-F238E27FC236}">
                  <a16:creationId xmlns:a16="http://schemas.microsoft.com/office/drawing/2014/main" id="{4F222D3C-D407-614F-A7B8-C0CD89CE1649}"/>
                </a:ext>
              </a:extLst>
            </p:cNvPr>
            <p:cNvSpPr/>
            <p:nvPr/>
          </p:nvSpPr>
          <p:spPr>
            <a:xfrm>
              <a:off x="3309274" y="4226482"/>
              <a:ext cx="1785564" cy="2093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55" name="Rectangle 54">
              <a:extLst>
                <a:ext uri="{FF2B5EF4-FFF2-40B4-BE49-F238E27FC236}">
                  <a16:creationId xmlns:a16="http://schemas.microsoft.com/office/drawing/2014/main" id="{94897417-CBD7-6F4B-AA9D-7B518D4416D4}"/>
                </a:ext>
              </a:extLst>
            </p:cNvPr>
            <p:cNvSpPr/>
            <p:nvPr/>
          </p:nvSpPr>
          <p:spPr>
            <a:xfrm>
              <a:off x="5279378" y="4226482"/>
              <a:ext cx="1785564" cy="20936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56" name="Rectangle 55">
              <a:extLst>
                <a:ext uri="{FF2B5EF4-FFF2-40B4-BE49-F238E27FC236}">
                  <a16:creationId xmlns:a16="http://schemas.microsoft.com/office/drawing/2014/main" id="{C7773D99-ABBE-F64E-9DDC-7A099B0E6CA4}"/>
                </a:ext>
              </a:extLst>
            </p:cNvPr>
            <p:cNvSpPr/>
            <p:nvPr/>
          </p:nvSpPr>
          <p:spPr>
            <a:xfrm>
              <a:off x="7266125" y="4226482"/>
              <a:ext cx="1785564" cy="20936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57" name="Rectangle 56">
              <a:extLst>
                <a:ext uri="{FF2B5EF4-FFF2-40B4-BE49-F238E27FC236}">
                  <a16:creationId xmlns:a16="http://schemas.microsoft.com/office/drawing/2014/main" id="{E7F15CA0-3487-CB45-B333-3E64836852AC}"/>
                </a:ext>
              </a:extLst>
            </p:cNvPr>
            <p:cNvSpPr/>
            <p:nvPr/>
          </p:nvSpPr>
          <p:spPr>
            <a:xfrm>
              <a:off x="9305808" y="4226482"/>
              <a:ext cx="1785564" cy="20936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cxnSp>
          <p:nvCxnSpPr>
            <p:cNvPr id="66" name="Straight Connector 65">
              <a:extLst>
                <a:ext uri="{FF2B5EF4-FFF2-40B4-BE49-F238E27FC236}">
                  <a16:creationId xmlns:a16="http://schemas.microsoft.com/office/drawing/2014/main" id="{0043C187-6C79-2644-891D-CF94C20397B6}"/>
                </a:ext>
              </a:extLst>
            </p:cNvPr>
            <p:cNvCxnSpPr>
              <a:cxnSpLocks/>
            </p:cNvCxnSpPr>
            <p:nvPr/>
          </p:nvCxnSpPr>
          <p:spPr>
            <a:xfrm>
              <a:off x="6763399" y="3370518"/>
              <a:ext cx="76029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4DCB354-F028-654F-BC5F-E1FAA8335E72}"/>
                </a:ext>
              </a:extLst>
            </p:cNvPr>
            <p:cNvCxnSpPr>
              <a:cxnSpLocks/>
            </p:cNvCxnSpPr>
            <p:nvPr/>
          </p:nvCxnSpPr>
          <p:spPr>
            <a:xfrm>
              <a:off x="8807351" y="3370518"/>
              <a:ext cx="76029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5" name="Freeform 145">
              <a:extLst>
                <a:ext uri="{FF2B5EF4-FFF2-40B4-BE49-F238E27FC236}">
                  <a16:creationId xmlns:a16="http://schemas.microsoft.com/office/drawing/2014/main" id="{DD6B1D4E-32FB-9542-BA72-15D84AF9B180}"/>
                </a:ext>
              </a:extLst>
            </p:cNvPr>
            <p:cNvSpPr>
              <a:spLocks noChangeArrowheads="1"/>
            </p:cNvSpPr>
            <p:nvPr/>
          </p:nvSpPr>
          <p:spPr bwMode="auto">
            <a:xfrm>
              <a:off x="7542903" y="2753869"/>
              <a:ext cx="1232008" cy="1209809"/>
            </a:xfrm>
            <a:custGeom>
              <a:avLst/>
              <a:gdLst>
                <a:gd name="T0" fmla="*/ 980 w 981"/>
                <a:gd name="T1" fmla="*/ 490 h 961"/>
                <a:gd name="T2" fmla="*/ 980 w 981"/>
                <a:gd name="T3" fmla="*/ 490 h 961"/>
                <a:gd name="T4" fmla="*/ 490 w 981"/>
                <a:gd name="T5" fmla="*/ 960 h 961"/>
                <a:gd name="T6" fmla="*/ 0 w 981"/>
                <a:gd name="T7" fmla="*/ 490 h 961"/>
                <a:gd name="T8" fmla="*/ 490 w 981"/>
                <a:gd name="T9" fmla="*/ 0 h 961"/>
                <a:gd name="T10" fmla="*/ 980 w 981"/>
                <a:gd name="T11" fmla="*/ 490 h 961"/>
              </a:gdLst>
              <a:ahLst/>
              <a:cxnLst>
                <a:cxn ang="0">
                  <a:pos x="T0" y="T1"/>
                </a:cxn>
                <a:cxn ang="0">
                  <a:pos x="T2" y="T3"/>
                </a:cxn>
                <a:cxn ang="0">
                  <a:pos x="T4" y="T5"/>
                </a:cxn>
                <a:cxn ang="0">
                  <a:pos x="T6" y="T7"/>
                </a:cxn>
                <a:cxn ang="0">
                  <a:pos x="T8" y="T9"/>
                </a:cxn>
                <a:cxn ang="0">
                  <a:pos x="T10" y="T11"/>
                </a:cxn>
              </a:cxnLst>
              <a:rect l="0" t="0" r="r" b="b"/>
              <a:pathLst>
                <a:path w="981" h="961">
                  <a:moveTo>
                    <a:pt x="980" y="490"/>
                  </a:moveTo>
                  <a:lnTo>
                    <a:pt x="980" y="490"/>
                  </a:lnTo>
                  <a:cubicBezTo>
                    <a:pt x="980" y="745"/>
                    <a:pt x="764" y="960"/>
                    <a:pt x="490" y="960"/>
                  </a:cubicBezTo>
                  <a:cubicBezTo>
                    <a:pt x="215" y="960"/>
                    <a:pt x="0" y="745"/>
                    <a:pt x="0" y="490"/>
                  </a:cubicBezTo>
                  <a:cubicBezTo>
                    <a:pt x="0" y="216"/>
                    <a:pt x="215" y="0"/>
                    <a:pt x="490" y="0"/>
                  </a:cubicBezTo>
                  <a:cubicBezTo>
                    <a:pt x="764" y="0"/>
                    <a:pt x="980" y="216"/>
                    <a:pt x="980" y="490"/>
                  </a:cubicBezTo>
                </a:path>
              </a:pathLst>
            </a:custGeom>
            <a:noFill/>
            <a:ln w="76200" cap="flat">
              <a:solidFill>
                <a:schemeClr val="accent4"/>
              </a:solidFill>
              <a:bevel/>
              <a:headEnd/>
              <a:tailEnd/>
            </a:ln>
            <a:effectLst/>
          </p:spPr>
          <p:txBody>
            <a:bodyPr wrap="none" anchor="ctr"/>
            <a:lstStyle/>
            <a:p>
              <a:endParaRPr lang="en-SV"/>
            </a:p>
          </p:txBody>
        </p:sp>
        <p:sp>
          <p:nvSpPr>
            <p:cNvPr id="52" name="Freeform 153">
              <a:extLst>
                <a:ext uri="{FF2B5EF4-FFF2-40B4-BE49-F238E27FC236}">
                  <a16:creationId xmlns:a16="http://schemas.microsoft.com/office/drawing/2014/main" id="{41EFF8E3-BFCE-774C-8569-BBEB23E44120}"/>
                </a:ext>
              </a:extLst>
            </p:cNvPr>
            <p:cNvSpPr>
              <a:spLocks noChangeArrowheads="1"/>
            </p:cNvSpPr>
            <p:nvPr/>
          </p:nvSpPr>
          <p:spPr bwMode="auto">
            <a:xfrm>
              <a:off x="9513007" y="2753869"/>
              <a:ext cx="1232008" cy="1209809"/>
            </a:xfrm>
            <a:custGeom>
              <a:avLst/>
              <a:gdLst>
                <a:gd name="T0" fmla="*/ 979 w 980"/>
                <a:gd name="T1" fmla="*/ 490 h 961"/>
                <a:gd name="T2" fmla="*/ 979 w 980"/>
                <a:gd name="T3" fmla="*/ 490 h 961"/>
                <a:gd name="T4" fmla="*/ 489 w 980"/>
                <a:gd name="T5" fmla="*/ 960 h 961"/>
                <a:gd name="T6" fmla="*/ 0 w 980"/>
                <a:gd name="T7" fmla="*/ 490 h 961"/>
                <a:gd name="T8" fmla="*/ 489 w 980"/>
                <a:gd name="T9" fmla="*/ 0 h 961"/>
                <a:gd name="T10" fmla="*/ 979 w 980"/>
                <a:gd name="T11" fmla="*/ 490 h 961"/>
              </a:gdLst>
              <a:ahLst/>
              <a:cxnLst>
                <a:cxn ang="0">
                  <a:pos x="T0" y="T1"/>
                </a:cxn>
                <a:cxn ang="0">
                  <a:pos x="T2" y="T3"/>
                </a:cxn>
                <a:cxn ang="0">
                  <a:pos x="T4" y="T5"/>
                </a:cxn>
                <a:cxn ang="0">
                  <a:pos x="T6" y="T7"/>
                </a:cxn>
                <a:cxn ang="0">
                  <a:pos x="T8" y="T9"/>
                </a:cxn>
                <a:cxn ang="0">
                  <a:pos x="T10" y="T11"/>
                </a:cxn>
              </a:cxnLst>
              <a:rect l="0" t="0" r="r" b="b"/>
              <a:pathLst>
                <a:path w="980" h="961">
                  <a:moveTo>
                    <a:pt x="979" y="490"/>
                  </a:moveTo>
                  <a:lnTo>
                    <a:pt x="979" y="490"/>
                  </a:lnTo>
                  <a:cubicBezTo>
                    <a:pt x="979" y="745"/>
                    <a:pt x="763" y="960"/>
                    <a:pt x="489" y="960"/>
                  </a:cubicBezTo>
                  <a:cubicBezTo>
                    <a:pt x="235" y="960"/>
                    <a:pt x="0" y="745"/>
                    <a:pt x="0" y="490"/>
                  </a:cubicBezTo>
                  <a:cubicBezTo>
                    <a:pt x="0" y="216"/>
                    <a:pt x="235" y="0"/>
                    <a:pt x="489" y="0"/>
                  </a:cubicBezTo>
                  <a:cubicBezTo>
                    <a:pt x="763" y="0"/>
                    <a:pt x="979" y="216"/>
                    <a:pt x="979" y="490"/>
                  </a:cubicBezTo>
                </a:path>
              </a:pathLst>
            </a:custGeom>
            <a:noFill/>
            <a:ln w="76200" cap="flat">
              <a:solidFill>
                <a:schemeClr val="accent5"/>
              </a:solidFill>
              <a:bevel/>
              <a:headEnd/>
              <a:tailEnd/>
            </a:ln>
            <a:effectLst/>
          </p:spPr>
          <p:txBody>
            <a:bodyPr wrap="none" anchor="ctr"/>
            <a:lstStyle/>
            <a:p>
              <a:endParaRPr lang="en-SV"/>
            </a:p>
          </p:txBody>
        </p:sp>
        <p:sp>
          <p:nvSpPr>
            <p:cNvPr id="53" name="Freeform 157">
              <a:extLst>
                <a:ext uri="{FF2B5EF4-FFF2-40B4-BE49-F238E27FC236}">
                  <a16:creationId xmlns:a16="http://schemas.microsoft.com/office/drawing/2014/main" id="{D207600D-BC6B-B448-B5C8-31EEC4AAA786}"/>
                </a:ext>
              </a:extLst>
            </p:cNvPr>
            <p:cNvSpPr>
              <a:spLocks noChangeArrowheads="1"/>
            </p:cNvSpPr>
            <p:nvPr/>
          </p:nvSpPr>
          <p:spPr bwMode="auto">
            <a:xfrm>
              <a:off x="5567252" y="2753869"/>
              <a:ext cx="1209809" cy="1209809"/>
            </a:xfrm>
            <a:custGeom>
              <a:avLst/>
              <a:gdLst>
                <a:gd name="T0" fmla="*/ 960 w 961"/>
                <a:gd name="T1" fmla="*/ 490 h 961"/>
                <a:gd name="T2" fmla="*/ 960 w 961"/>
                <a:gd name="T3" fmla="*/ 490 h 961"/>
                <a:gd name="T4" fmla="*/ 490 w 961"/>
                <a:gd name="T5" fmla="*/ 960 h 961"/>
                <a:gd name="T6" fmla="*/ 0 w 961"/>
                <a:gd name="T7" fmla="*/ 490 h 961"/>
                <a:gd name="T8" fmla="*/ 490 w 961"/>
                <a:gd name="T9" fmla="*/ 0 h 961"/>
                <a:gd name="T10" fmla="*/ 960 w 961"/>
                <a:gd name="T11" fmla="*/ 490 h 961"/>
              </a:gdLst>
              <a:ahLst/>
              <a:cxnLst>
                <a:cxn ang="0">
                  <a:pos x="T0" y="T1"/>
                </a:cxn>
                <a:cxn ang="0">
                  <a:pos x="T2" y="T3"/>
                </a:cxn>
                <a:cxn ang="0">
                  <a:pos x="T4" y="T5"/>
                </a:cxn>
                <a:cxn ang="0">
                  <a:pos x="T6" y="T7"/>
                </a:cxn>
                <a:cxn ang="0">
                  <a:pos x="T8" y="T9"/>
                </a:cxn>
                <a:cxn ang="0">
                  <a:pos x="T10" y="T11"/>
                </a:cxn>
              </a:cxnLst>
              <a:rect l="0" t="0" r="r" b="b"/>
              <a:pathLst>
                <a:path w="961" h="961">
                  <a:moveTo>
                    <a:pt x="960" y="490"/>
                  </a:moveTo>
                  <a:lnTo>
                    <a:pt x="960" y="490"/>
                  </a:lnTo>
                  <a:cubicBezTo>
                    <a:pt x="960" y="745"/>
                    <a:pt x="744" y="960"/>
                    <a:pt x="490" y="960"/>
                  </a:cubicBezTo>
                  <a:cubicBezTo>
                    <a:pt x="215" y="960"/>
                    <a:pt x="0" y="745"/>
                    <a:pt x="0" y="490"/>
                  </a:cubicBezTo>
                  <a:cubicBezTo>
                    <a:pt x="0" y="216"/>
                    <a:pt x="215" y="0"/>
                    <a:pt x="490" y="0"/>
                  </a:cubicBezTo>
                  <a:cubicBezTo>
                    <a:pt x="744" y="0"/>
                    <a:pt x="960" y="216"/>
                    <a:pt x="960" y="490"/>
                  </a:cubicBezTo>
                </a:path>
              </a:pathLst>
            </a:custGeom>
            <a:noFill/>
            <a:ln w="76200" cap="flat">
              <a:solidFill>
                <a:schemeClr val="tx2"/>
              </a:solidFill>
              <a:bevel/>
              <a:headEnd/>
              <a:tailEnd/>
            </a:ln>
            <a:effectLst/>
          </p:spPr>
          <p:txBody>
            <a:bodyPr wrap="none" anchor="ctr"/>
            <a:lstStyle/>
            <a:p>
              <a:endParaRPr lang="en-SV"/>
            </a:p>
          </p:txBody>
        </p:sp>
        <p:sp>
          <p:nvSpPr>
            <p:cNvPr id="71" name="TextBox 70">
              <a:extLst>
                <a:ext uri="{FF2B5EF4-FFF2-40B4-BE49-F238E27FC236}">
                  <a16:creationId xmlns:a16="http://schemas.microsoft.com/office/drawing/2014/main" id="{2BD36ED8-F1B8-F244-A765-30B36E821F60}"/>
                </a:ext>
              </a:extLst>
            </p:cNvPr>
            <p:cNvSpPr txBox="1"/>
            <p:nvPr/>
          </p:nvSpPr>
          <p:spPr>
            <a:xfrm>
              <a:off x="1481906" y="4587274"/>
              <a:ext cx="1476282" cy="757187"/>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Wide experience with Cochrane and PRISMA guidance</a:t>
              </a:r>
            </a:p>
          </p:txBody>
        </p:sp>
        <p:sp>
          <p:nvSpPr>
            <p:cNvPr id="73" name="TextBox 72">
              <a:extLst>
                <a:ext uri="{FF2B5EF4-FFF2-40B4-BE49-F238E27FC236}">
                  <a16:creationId xmlns:a16="http://schemas.microsoft.com/office/drawing/2014/main" id="{5E9FE19D-303E-2241-8AD4-530C3BED8EE0}"/>
                </a:ext>
              </a:extLst>
            </p:cNvPr>
            <p:cNvSpPr txBox="1"/>
            <p:nvPr/>
          </p:nvSpPr>
          <p:spPr>
            <a:xfrm>
              <a:off x="3445177" y="4587274"/>
              <a:ext cx="1633017" cy="757188"/>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Access to all major databases and publishers</a:t>
              </a:r>
            </a:p>
          </p:txBody>
        </p:sp>
        <p:sp>
          <p:nvSpPr>
            <p:cNvPr id="74" name="TextBox 73">
              <a:extLst>
                <a:ext uri="{FF2B5EF4-FFF2-40B4-BE49-F238E27FC236}">
                  <a16:creationId xmlns:a16="http://schemas.microsoft.com/office/drawing/2014/main" id="{33F3403D-ED3A-974F-8C1D-1BCDA4269F95}"/>
                </a:ext>
              </a:extLst>
            </p:cNvPr>
            <p:cNvSpPr txBox="1"/>
            <p:nvPr/>
          </p:nvSpPr>
          <p:spPr>
            <a:xfrm>
              <a:off x="3463915" y="5483664"/>
              <a:ext cx="1476282" cy="540848"/>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Effective keywords strategy</a:t>
              </a:r>
            </a:p>
          </p:txBody>
        </p:sp>
        <p:sp>
          <p:nvSpPr>
            <p:cNvPr id="75" name="TextBox 74">
              <a:extLst>
                <a:ext uri="{FF2B5EF4-FFF2-40B4-BE49-F238E27FC236}">
                  <a16:creationId xmlns:a16="http://schemas.microsoft.com/office/drawing/2014/main" id="{5720FF69-E392-DA48-89D1-9EBE9AFBF35A}"/>
                </a:ext>
              </a:extLst>
            </p:cNvPr>
            <p:cNvSpPr txBox="1"/>
            <p:nvPr/>
          </p:nvSpPr>
          <p:spPr>
            <a:xfrm>
              <a:off x="5435342" y="4587274"/>
              <a:ext cx="1476282" cy="540848"/>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Screening and Data extraction</a:t>
              </a:r>
            </a:p>
          </p:txBody>
        </p:sp>
        <p:sp>
          <p:nvSpPr>
            <p:cNvPr id="76" name="TextBox 75">
              <a:extLst>
                <a:ext uri="{FF2B5EF4-FFF2-40B4-BE49-F238E27FC236}">
                  <a16:creationId xmlns:a16="http://schemas.microsoft.com/office/drawing/2014/main" id="{389E1B2D-5903-6E4F-943A-8FE51845F2F9}"/>
                </a:ext>
              </a:extLst>
            </p:cNvPr>
            <p:cNvSpPr txBox="1"/>
            <p:nvPr/>
          </p:nvSpPr>
          <p:spPr>
            <a:xfrm>
              <a:off x="5435342" y="5420992"/>
              <a:ext cx="1476282" cy="540848"/>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Quality Assessment</a:t>
              </a:r>
            </a:p>
          </p:txBody>
        </p:sp>
        <p:sp>
          <p:nvSpPr>
            <p:cNvPr id="77" name="TextBox 76">
              <a:extLst>
                <a:ext uri="{FF2B5EF4-FFF2-40B4-BE49-F238E27FC236}">
                  <a16:creationId xmlns:a16="http://schemas.microsoft.com/office/drawing/2014/main" id="{368C6606-CA5D-9E4D-B660-F6B7FF934FE1}"/>
                </a:ext>
              </a:extLst>
            </p:cNvPr>
            <p:cNvSpPr txBox="1"/>
            <p:nvPr/>
          </p:nvSpPr>
          <p:spPr>
            <a:xfrm>
              <a:off x="7412059" y="4587274"/>
              <a:ext cx="1476282" cy="324509"/>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Manuscript writing</a:t>
              </a:r>
            </a:p>
          </p:txBody>
        </p:sp>
        <p:sp>
          <p:nvSpPr>
            <p:cNvPr id="80" name="TextBox 79">
              <a:extLst>
                <a:ext uri="{FF2B5EF4-FFF2-40B4-BE49-F238E27FC236}">
                  <a16:creationId xmlns:a16="http://schemas.microsoft.com/office/drawing/2014/main" id="{F17D33D7-A15B-9C4B-B803-0AF05C211F13}"/>
                </a:ext>
              </a:extLst>
            </p:cNvPr>
            <p:cNvSpPr txBox="1"/>
            <p:nvPr/>
          </p:nvSpPr>
          <p:spPr>
            <a:xfrm>
              <a:off x="7412059" y="5420992"/>
              <a:ext cx="1476282" cy="757188"/>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Conferences abstracts and posters</a:t>
              </a:r>
            </a:p>
          </p:txBody>
        </p:sp>
        <p:sp>
          <p:nvSpPr>
            <p:cNvPr id="81" name="TextBox 80">
              <a:extLst>
                <a:ext uri="{FF2B5EF4-FFF2-40B4-BE49-F238E27FC236}">
                  <a16:creationId xmlns:a16="http://schemas.microsoft.com/office/drawing/2014/main" id="{F8281173-6752-C540-B35E-73DBFACECD66}"/>
                </a:ext>
              </a:extLst>
            </p:cNvPr>
            <p:cNvSpPr txBox="1"/>
            <p:nvPr/>
          </p:nvSpPr>
          <p:spPr>
            <a:xfrm>
              <a:off x="9469459" y="4587274"/>
              <a:ext cx="1476282" cy="324509"/>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Journal submission</a:t>
              </a:r>
            </a:p>
          </p:txBody>
        </p:sp>
        <p:sp>
          <p:nvSpPr>
            <p:cNvPr id="82" name="TextBox 81">
              <a:extLst>
                <a:ext uri="{FF2B5EF4-FFF2-40B4-BE49-F238E27FC236}">
                  <a16:creationId xmlns:a16="http://schemas.microsoft.com/office/drawing/2014/main" id="{54E555C0-697A-7A4E-8DE5-85FBB16336AB}"/>
                </a:ext>
              </a:extLst>
            </p:cNvPr>
            <p:cNvSpPr txBox="1"/>
            <p:nvPr/>
          </p:nvSpPr>
          <p:spPr>
            <a:xfrm>
              <a:off x="9469459" y="5420992"/>
              <a:ext cx="1476282" cy="757188"/>
            </a:xfrm>
            <a:prstGeom prst="rect">
              <a:avLst/>
            </a:prstGeom>
            <a:noFill/>
          </p:spPr>
          <p:txBody>
            <a:bodyPr wrap="square" rtlCol="0">
              <a:spAutoFit/>
            </a:bodyPr>
            <a:lstStyle/>
            <a:p>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Addressing reviewers’ comments</a:t>
              </a:r>
            </a:p>
          </p:txBody>
        </p:sp>
        <p:sp>
          <p:nvSpPr>
            <p:cNvPr id="83" name="Rectangle 82">
              <a:extLst>
                <a:ext uri="{FF2B5EF4-FFF2-40B4-BE49-F238E27FC236}">
                  <a16:creationId xmlns:a16="http://schemas.microsoft.com/office/drawing/2014/main" id="{CE346190-366B-3145-8939-A0D5DD3C02F5}"/>
                </a:ext>
              </a:extLst>
            </p:cNvPr>
            <p:cNvSpPr/>
            <p:nvPr/>
          </p:nvSpPr>
          <p:spPr>
            <a:xfrm>
              <a:off x="1486028" y="2072740"/>
              <a:ext cx="1468038" cy="360566"/>
            </a:xfrm>
            <a:prstGeom prst="rect">
              <a:avLst/>
            </a:prstGeom>
          </p:spPr>
          <p:txBody>
            <a:bodyPr wrap="square">
              <a:spAutoFit/>
            </a:bodyPr>
            <a:lstStyle/>
            <a:p>
              <a:pPr algn="ctr"/>
              <a:r>
                <a:rPr lang="en-US" sz="1400" b="1" dirty="0">
                  <a:solidFill>
                    <a:schemeClr val="tx2"/>
                  </a:solidFill>
                  <a:latin typeface="Poppins SemiBold" pitchFamily="2" charset="77"/>
                  <a:ea typeface="Roboto Medium" panose="02000000000000000000" pitchFamily="2" charset="0"/>
                  <a:cs typeface="Montserrat" charset="0"/>
                </a:rPr>
                <a:t>Guidance</a:t>
              </a:r>
              <a:endParaRPr lang="en-US" sz="2000" b="1" dirty="0">
                <a:solidFill>
                  <a:schemeClr val="tx2"/>
                </a:solidFill>
                <a:latin typeface="Poppins SemiBold" pitchFamily="2" charset="77"/>
                <a:ea typeface="Roboto Medium" panose="02000000000000000000" pitchFamily="2" charset="0"/>
                <a:cs typeface="Montserrat" charset="0"/>
              </a:endParaRPr>
            </a:p>
          </p:txBody>
        </p:sp>
        <p:sp>
          <p:nvSpPr>
            <p:cNvPr id="84" name="Rectangle 83">
              <a:extLst>
                <a:ext uri="{FF2B5EF4-FFF2-40B4-BE49-F238E27FC236}">
                  <a16:creationId xmlns:a16="http://schemas.microsoft.com/office/drawing/2014/main" id="{7BC782B1-F033-2C47-908C-1699AFACE048}"/>
                </a:ext>
              </a:extLst>
            </p:cNvPr>
            <p:cNvSpPr/>
            <p:nvPr/>
          </p:nvSpPr>
          <p:spPr>
            <a:xfrm>
              <a:off x="3581306" y="2040430"/>
              <a:ext cx="1383087" cy="612961"/>
            </a:xfrm>
            <a:prstGeom prst="rect">
              <a:avLst/>
            </a:prstGeom>
          </p:spPr>
          <p:txBody>
            <a:bodyPr wrap="square">
              <a:spAutoFit/>
            </a:bodyPr>
            <a:lstStyle/>
            <a:p>
              <a:pPr algn="ctr"/>
              <a:r>
                <a:rPr lang="en-US" sz="1400" b="1" dirty="0">
                  <a:solidFill>
                    <a:schemeClr val="tx2"/>
                  </a:solidFill>
                  <a:latin typeface="Poppins SemiBold" pitchFamily="2" charset="77"/>
                  <a:ea typeface="Roboto Medium" panose="02000000000000000000" pitchFamily="2" charset="0"/>
                  <a:cs typeface="Montserrat" charset="0"/>
                </a:rPr>
                <a:t>Literature Search</a:t>
              </a:r>
              <a:endParaRPr lang="en-US" sz="2000" b="1" dirty="0">
                <a:solidFill>
                  <a:schemeClr val="tx2"/>
                </a:solidFill>
                <a:latin typeface="Poppins SemiBold" pitchFamily="2" charset="77"/>
                <a:ea typeface="Roboto Medium" panose="02000000000000000000" pitchFamily="2" charset="0"/>
                <a:cs typeface="Montserrat" charset="0"/>
              </a:endParaRPr>
            </a:p>
          </p:txBody>
        </p:sp>
        <p:sp>
          <p:nvSpPr>
            <p:cNvPr id="85" name="Rectangle 84">
              <a:extLst>
                <a:ext uri="{FF2B5EF4-FFF2-40B4-BE49-F238E27FC236}">
                  <a16:creationId xmlns:a16="http://schemas.microsoft.com/office/drawing/2014/main" id="{17D20CCE-2DC0-1C40-9432-BD21B436F955}"/>
                </a:ext>
              </a:extLst>
            </p:cNvPr>
            <p:cNvSpPr/>
            <p:nvPr/>
          </p:nvSpPr>
          <p:spPr>
            <a:xfrm>
              <a:off x="5547759" y="2119503"/>
              <a:ext cx="1508785" cy="360566"/>
            </a:xfrm>
            <a:prstGeom prst="rect">
              <a:avLst/>
            </a:prstGeom>
          </p:spPr>
          <p:txBody>
            <a:bodyPr wrap="square">
              <a:spAutoFit/>
            </a:bodyPr>
            <a:lstStyle/>
            <a:p>
              <a:pPr algn="ctr"/>
              <a:r>
                <a:rPr lang="en-US" sz="1400" b="1" dirty="0">
                  <a:solidFill>
                    <a:schemeClr val="tx2"/>
                  </a:solidFill>
                  <a:latin typeface="Poppins SemiBold" pitchFamily="2" charset="77"/>
                  <a:ea typeface="Roboto Medium" panose="02000000000000000000" pitchFamily="2" charset="0"/>
                  <a:cs typeface="Montserrat" charset="0"/>
                </a:rPr>
                <a:t>Execution</a:t>
              </a:r>
              <a:endParaRPr lang="en-US" sz="2000" b="1" dirty="0">
                <a:solidFill>
                  <a:schemeClr val="tx2"/>
                </a:solidFill>
                <a:latin typeface="Poppins SemiBold" pitchFamily="2" charset="77"/>
                <a:ea typeface="Roboto Medium" panose="02000000000000000000" pitchFamily="2" charset="0"/>
                <a:cs typeface="Montserrat" charset="0"/>
              </a:endParaRPr>
            </a:p>
          </p:txBody>
        </p:sp>
        <p:sp>
          <p:nvSpPr>
            <p:cNvPr id="86" name="Rectangle 85">
              <a:extLst>
                <a:ext uri="{FF2B5EF4-FFF2-40B4-BE49-F238E27FC236}">
                  <a16:creationId xmlns:a16="http://schemas.microsoft.com/office/drawing/2014/main" id="{7884859C-87EE-0E47-9265-EDEC41009D50}"/>
                </a:ext>
              </a:extLst>
            </p:cNvPr>
            <p:cNvSpPr/>
            <p:nvPr/>
          </p:nvSpPr>
          <p:spPr>
            <a:xfrm>
              <a:off x="7442250" y="2071972"/>
              <a:ext cx="1508785" cy="360566"/>
            </a:xfrm>
            <a:prstGeom prst="rect">
              <a:avLst/>
            </a:prstGeom>
          </p:spPr>
          <p:txBody>
            <a:bodyPr wrap="square">
              <a:spAutoFit/>
            </a:bodyPr>
            <a:lstStyle/>
            <a:p>
              <a:pPr algn="ctr"/>
              <a:r>
                <a:rPr lang="en-US" sz="1400" b="1" dirty="0">
                  <a:solidFill>
                    <a:schemeClr val="tx2"/>
                  </a:solidFill>
                  <a:latin typeface="Poppins SemiBold" pitchFamily="2" charset="77"/>
                  <a:ea typeface="Roboto Medium" panose="02000000000000000000" pitchFamily="2" charset="0"/>
                  <a:cs typeface="Montserrat" charset="0"/>
                </a:rPr>
                <a:t>Writing</a:t>
              </a:r>
              <a:endParaRPr lang="en-US" sz="2000" b="1" dirty="0">
                <a:solidFill>
                  <a:schemeClr val="tx2"/>
                </a:solidFill>
                <a:latin typeface="Poppins SemiBold" pitchFamily="2" charset="77"/>
                <a:ea typeface="Roboto Medium" panose="02000000000000000000" pitchFamily="2" charset="0"/>
                <a:cs typeface="Montserrat" charset="0"/>
              </a:endParaRPr>
            </a:p>
          </p:txBody>
        </p:sp>
        <p:sp>
          <p:nvSpPr>
            <p:cNvPr id="87" name="Rectangle 86">
              <a:extLst>
                <a:ext uri="{FF2B5EF4-FFF2-40B4-BE49-F238E27FC236}">
                  <a16:creationId xmlns:a16="http://schemas.microsoft.com/office/drawing/2014/main" id="{1AFF29F7-88AD-5A4D-959F-8CEC51F5BBEA}"/>
                </a:ext>
              </a:extLst>
            </p:cNvPr>
            <p:cNvSpPr/>
            <p:nvPr/>
          </p:nvSpPr>
          <p:spPr>
            <a:xfrm>
              <a:off x="9534401" y="2119503"/>
              <a:ext cx="2124199" cy="360566"/>
            </a:xfrm>
            <a:prstGeom prst="rect">
              <a:avLst/>
            </a:prstGeom>
          </p:spPr>
          <p:txBody>
            <a:bodyPr wrap="square">
              <a:spAutoFit/>
            </a:bodyPr>
            <a:lstStyle/>
            <a:p>
              <a:pPr algn="ctr"/>
              <a:r>
                <a:rPr lang="en-US" sz="1400" b="1" dirty="0">
                  <a:solidFill>
                    <a:schemeClr val="tx2"/>
                  </a:solidFill>
                  <a:latin typeface="Poppins SemiBold" pitchFamily="2" charset="77"/>
                  <a:ea typeface="Roboto Medium" panose="02000000000000000000" pitchFamily="2" charset="0"/>
                  <a:cs typeface="Montserrat" charset="0"/>
                </a:rPr>
                <a:t>Editorial support</a:t>
              </a:r>
              <a:endParaRPr lang="en-US" sz="2000" b="1" dirty="0">
                <a:solidFill>
                  <a:schemeClr val="tx2"/>
                </a:solidFill>
                <a:latin typeface="Poppins SemiBold" pitchFamily="2" charset="77"/>
                <a:ea typeface="Roboto Medium" panose="02000000000000000000" pitchFamily="2" charset="0"/>
                <a:cs typeface="Montserrat" charset="0"/>
              </a:endParaRPr>
            </a:p>
          </p:txBody>
        </p:sp>
        <p:sp>
          <p:nvSpPr>
            <p:cNvPr id="89" name="Forma libre 154">
              <a:extLst>
                <a:ext uri="{FF2B5EF4-FFF2-40B4-BE49-F238E27FC236}">
                  <a16:creationId xmlns:a16="http://schemas.microsoft.com/office/drawing/2014/main" id="{F478B981-B25E-814A-8B3C-59DC8C0B72C0}"/>
                </a:ext>
              </a:extLst>
            </p:cNvPr>
            <p:cNvSpPr/>
            <p:nvPr/>
          </p:nvSpPr>
          <p:spPr>
            <a:xfrm>
              <a:off x="9931124" y="3083845"/>
              <a:ext cx="363617" cy="581788"/>
            </a:xfrm>
            <a:custGeom>
              <a:avLst/>
              <a:gdLst>
                <a:gd name="connsiteX0" fmla="*/ 321236 w 356930"/>
                <a:gd name="connsiteY0" fmla="*/ 0 h 571088"/>
                <a:gd name="connsiteX1" fmla="*/ 35693 w 356930"/>
                <a:gd name="connsiteY1" fmla="*/ 0 h 571088"/>
                <a:gd name="connsiteX2" fmla="*/ 0 w 356930"/>
                <a:gd name="connsiteY2" fmla="*/ 35693 h 571088"/>
                <a:gd name="connsiteX3" fmla="*/ 0 w 356930"/>
                <a:gd name="connsiteY3" fmla="*/ 535395 h 571088"/>
                <a:gd name="connsiteX4" fmla="*/ 35693 w 356930"/>
                <a:gd name="connsiteY4" fmla="*/ 571088 h 571088"/>
                <a:gd name="connsiteX5" fmla="*/ 321237 w 356930"/>
                <a:gd name="connsiteY5" fmla="*/ 571088 h 571088"/>
                <a:gd name="connsiteX6" fmla="*/ 356931 w 356930"/>
                <a:gd name="connsiteY6" fmla="*/ 535395 h 571088"/>
                <a:gd name="connsiteX7" fmla="*/ 356931 w 356930"/>
                <a:gd name="connsiteY7" fmla="*/ 35693 h 571088"/>
                <a:gd name="connsiteX8" fmla="*/ 321236 w 356930"/>
                <a:gd name="connsiteY8" fmla="*/ 0 h 571088"/>
                <a:gd name="connsiteX9" fmla="*/ 249851 w 356930"/>
                <a:gd name="connsiteY9" fmla="*/ 321236 h 571088"/>
                <a:gd name="connsiteX10" fmla="*/ 214157 w 356930"/>
                <a:gd name="connsiteY10" fmla="*/ 285543 h 571088"/>
                <a:gd name="connsiteX11" fmla="*/ 249851 w 356930"/>
                <a:gd name="connsiteY11" fmla="*/ 249850 h 571088"/>
                <a:gd name="connsiteX12" fmla="*/ 285544 w 356930"/>
                <a:gd name="connsiteY12" fmla="*/ 285543 h 571088"/>
                <a:gd name="connsiteX13" fmla="*/ 249851 w 356930"/>
                <a:gd name="connsiteY13" fmla="*/ 321236 h 57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930" h="571088">
                  <a:moveTo>
                    <a:pt x="321236" y="0"/>
                  </a:moveTo>
                  <a:lnTo>
                    <a:pt x="35693" y="0"/>
                  </a:lnTo>
                  <a:cubicBezTo>
                    <a:pt x="15982" y="0"/>
                    <a:pt x="0" y="15982"/>
                    <a:pt x="0" y="35693"/>
                  </a:cubicBezTo>
                  <a:lnTo>
                    <a:pt x="0" y="535395"/>
                  </a:lnTo>
                  <a:cubicBezTo>
                    <a:pt x="0" y="555106"/>
                    <a:pt x="15982" y="571088"/>
                    <a:pt x="35693" y="571088"/>
                  </a:cubicBezTo>
                  <a:lnTo>
                    <a:pt x="321237" y="571088"/>
                  </a:lnTo>
                  <a:cubicBezTo>
                    <a:pt x="340948" y="571088"/>
                    <a:pt x="356931" y="555106"/>
                    <a:pt x="356931" y="535395"/>
                  </a:cubicBezTo>
                  <a:lnTo>
                    <a:pt x="356931" y="35693"/>
                  </a:lnTo>
                  <a:cubicBezTo>
                    <a:pt x="356930" y="15982"/>
                    <a:pt x="340948" y="0"/>
                    <a:pt x="321236" y="0"/>
                  </a:cubicBezTo>
                  <a:close/>
                  <a:moveTo>
                    <a:pt x="249851" y="321236"/>
                  </a:moveTo>
                  <a:cubicBezTo>
                    <a:pt x="230138" y="321236"/>
                    <a:pt x="214157" y="305254"/>
                    <a:pt x="214157" y="285543"/>
                  </a:cubicBezTo>
                  <a:cubicBezTo>
                    <a:pt x="214157" y="265830"/>
                    <a:pt x="230138" y="249850"/>
                    <a:pt x="249851" y="249850"/>
                  </a:cubicBezTo>
                  <a:cubicBezTo>
                    <a:pt x="269564" y="249850"/>
                    <a:pt x="285544" y="265830"/>
                    <a:pt x="285544" y="285543"/>
                  </a:cubicBezTo>
                  <a:cubicBezTo>
                    <a:pt x="285544" y="305255"/>
                    <a:pt x="269564" y="321236"/>
                    <a:pt x="249851" y="321236"/>
                  </a:cubicBezTo>
                  <a:close/>
                </a:path>
              </a:pathLst>
            </a:custGeom>
            <a:solidFill>
              <a:schemeClr val="accent5"/>
            </a:solidFill>
            <a:ln w="1072" cap="flat">
              <a:noFill/>
              <a:prstDash val="solid"/>
              <a:miter/>
            </a:ln>
          </p:spPr>
          <p:txBody>
            <a:bodyPr rtlCol="0" anchor="ctr"/>
            <a:lstStyle/>
            <a:p>
              <a:endParaRPr lang="es-MX"/>
            </a:p>
          </p:txBody>
        </p:sp>
        <p:sp>
          <p:nvSpPr>
            <p:cNvPr id="90" name="Forma libre 155">
              <a:extLst>
                <a:ext uri="{FF2B5EF4-FFF2-40B4-BE49-F238E27FC236}">
                  <a16:creationId xmlns:a16="http://schemas.microsoft.com/office/drawing/2014/main" id="{7A73094A-9E3D-EA4D-866E-43F5CA7DC299}"/>
                </a:ext>
              </a:extLst>
            </p:cNvPr>
            <p:cNvSpPr/>
            <p:nvPr/>
          </p:nvSpPr>
          <p:spPr>
            <a:xfrm>
              <a:off x="10331102" y="3265654"/>
              <a:ext cx="181808" cy="218168"/>
            </a:xfrm>
            <a:custGeom>
              <a:avLst/>
              <a:gdLst>
                <a:gd name="connsiteX0" fmla="*/ 178464 w 178464"/>
                <a:gd name="connsiteY0" fmla="*/ 107079 h 214156"/>
                <a:gd name="connsiteX1" fmla="*/ 53539 w 178464"/>
                <a:gd name="connsiteY1" fmla="*/ 0 h 214156"/>
                <a:gd name="connsiteX2" fmla="*/ 53539 w 178464"/>
                <a:gd name="connsiteY2" fmla="*/ 71385 h 214156"/>
                <a:gd name="connsiteX3" fmla="*/ 0 w 178464"/>
                <a:gd name="connsiteY3" fmla="*/ 71385 h 214156"/>
                <a:gd name="connsiteX4" fmla="*/ 0 w 178464"/>
                <a:gd name="connsiteY4" fmla="*/ 142771 h 214156"/>
                <a:gd name="connsiteX5" fmla="*/ 53539 w 178464"/>
                <a:gd name="connsiteY5" fmla="*/ 142771 h 214156"/>
                <a:gd name="connsiteX6" fmla="*/ 53539 w 178464"/>
                <a:gd name="connsiteY6" fmla="*/ 214156 h 21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64" h="214156">
                  <a:moveTo>
                    <a:pt x="178464" y="107079"/>
                  </a:moveTo>
                  <a:lnTo>
                    <a:pt x="53539" y="0"/>
                  </a:lnTo>
                  <a:lnTo>
                    <a:pt x="53539" y="71385"/>
                  </a:lnTo>
                  <a:lnTo>
                    <a:pt x="0" y="71385"/>
                  </a:lnTo>
                  <a:lnTo>
                    <a:pt x="0" y="142771"/>
                  </a:lnTo>
                  <a:lnTo>
                    <a:pt x="53539" y="142771"/>
                  </a:lnTo>
                  <a:lnTo>
                    <a:pt x="53539" y="214156"/>
                  </a:lnTo>
                  <a:close/>
                </a:path>
              </a:pathLst>
            </a:custGeom>
            <a:solidFill>
              <a:schemeClr val="accent5"/>
            </a:solidFill>
            <a:ln w="1072" cap="flat">
              <a:noFill/>
              <a:prstDash val="solid"/>
              <a:miter/>
            </a:ln>
          </p:spPr>
          <p:txBody>
            <a:bodyPr rtlCol="0" anchor="ctr"/>
            <a:lstStyle/>
            <a:p>
              <a:endParaRPr lang="es-MX"/>
            </a:p>
          </p:txBody>
        </p:sp>
        <p:sp>
          <p:nvSpPr>
            <p:cNvPr id="91" name="Gráfico 57">
              <a:extLst>
                <a:ext uri="{FF2B5EF4-FFF2-40B4-BE49-F238E27FC236}">
                  <a16:creationId xmlns:a16="http://schemas.microsoft.com/office/drawing/2014/main" id="{B67B3A9F-5CA6-F441-BA9A-E844F3A61DE7}"/>
                </a:ext>
              </a:extLst>
            </p:cNvPr>
            <p:cNvSpPr/>
            <p:nvPr/>
          </p:nvSpPr>
          <p:spPr>
            <a:xfrm>
              <a:off x="2031530" y="3055270"/>
              <a:ext cx="436338" cy="581785"/>
            </a:xfrm>
            <a:custGeom>
              <a:avLst/>
              <a:gdLst>
                <a:gd name="connsiteX0" fmla="*/ 249741 w 428123"/>
                <a:gd name="connsiteY0" fmla="*/ 142708 h 570831"/>
                <a:gd name="connsiteX1" fmla="*/ 249741 w 428123"/>
                <a:gd name="connsiteY1" fmla="*/ 71354 h 570831"/>
                <a:gd name="connsiteX2" fmla="*/ 107033 w 428123"/>
                <a:gd name="connsiteY2" fmla="*/ 71354 h 570831"/>
                <a:gd name="connsiteX3" fmla="*/ 107033 w 428123"/>
                <a:gd name="connsiteY3" fmla="*/ 35677 h 570831"/>
                <a:gd name="connsiteX4" fmla="*/ 71356 w 428123"/>
                <a:gd name="connsiteY4" fmla="*/ 0 h 570831"/>
                <a:gd name="connsiteX5" fmla="*/ 35679 w 428123"/>
                <a:gd name="connsiteY5" fmla="*/ 35677 h 570831"/>
                <a:gd name="connsiteX6" fmla="*/ 35679 w 428123"/>
                <a:gd name="connsiteY6" fmla="*/ 499477 h 570831"/>
                <a:gd name="connsiteX7" fmla="*/ 2 w 428123"/>
                <a:gd name="connsiteY7" fmla="*/ 499477 h 570831"/>
                <a:gd name="connsiteX8" fmla="*/ 2 w 428123"/>
                <a:gd name="connsiteY8" fmla="*/ 570831 h 570831"/>
                <a:gd name="connsiteX9" fmla="*/ 142710 w 428123"/>
                <a:gd name="connsiteY9" fmla="*/ 570831 h 570831"/>
                <a:gd name="connsiteX10" fmla="*/ 142710 w 428123"/>
                <a:gd name="connsiteY10" fmla="*/ 499477 h 570831"/>
                <a:gd name="connsiteX11" fmla="*/ 107033 w 428123"/>
                <a:gd name="connsiteY11" fmla="*/ 499477 h 570831"/>
                <a:gd name="connsiteX12" fmla="*/ 107033 w 428123"/>
                <a:gd name="connsiteY12" fmla="*/ 285416 h 570831"/>
                <a:gd name="connsiteX13" fmla="*/ 249741 w 428123"/>
                <a:gd name="connsiteY13" fmla="*/ 285416 h 570831"/>
                <a:gd name="connsiteX14" fmla="*/ 249741 w 428123"/>
                <a:gd name="connsiteY14" fmla="*/ 356769 h 570831"/>
                <a:gd name="connsiteX15" fmla="*/ 428125 w 428123"/>
                <a:gd name="connsiteY15" fmla="*/ 356769 h 570831"/>
                <a:gd name="connsiteX16" fmla="*/ 428125 w 428123"/>
                <a:gd name="connsiteY16" fmla="*/ 142708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123" h="570831">
                  <a:moveTo>
                    <a:pt x="249741" y="142708"/>
                  </a:moveTo>
                  <a:lnTo>
                    <a:pt x="249741" y="71354"/>
                  </a:lnTo>
                  <a:lnTo>
                    <a:pt x="107033" y="71354"/>
                  </a:lnTo>
                  <a:lnTo>
                    <a:pt x="107033" y="35677"/>
                  </a:lnTo>
                  <a:cubicBezTo>
                    <a:pt x="107033" y="15974"/>
                    <a:pt x="91058" y="0"/>
                    <a:pt x="71356" y="0"/>
                  </a:cubicBezTo>
                  <a:cubicBezTo>
                    <a:pt x="51653" y="0"/>
                    <a:pt x="35679" y="15974"/>
                    <a:pt x="35679" y="35677"/>
                  </a:cubicBezTo>
                  <a:lnTo>
                    <a:pt x="35679" y="499477"/>
                  </a:lnTo>
                  <a:lnTo>
                    <a:pt x="2" y="499477"/>
                  </a:lnTo>
                  <a:lnTo>
                    <a:pt x="2" y="570831"/>
                  </a:lnTo>
                  <a:lnTo>
                    <a:pt x="142710" y="570831"/>
                  </a:lnTo>
                  <a:lnTo>
                    <a:pt x="142710" y="499477"/>
                  </a:lnTo>
                  <a:lnTo>
                    <a:pt x="107033" y="499477"/>
                  </a:lnTo>
                  <a:lnTo>
                    <a:pt x="107033" y="285416"/>
                  </a:lnTo>
                  <a:lnTo>
                    <a:pt x="249741" y="285416"/>
                  </a:lnTo>
                  <a:lnTo>
                    <a:pt x="249741" y="356769"/>
                  </a:lnTo>
                  <a:lnTo>
                    <a:pt x="428125" y="356769"/>
                  </a:lnTo>
                  <a:lnTo>
                    <a:pt x="428125" y="142708"/>
                  </a:lnTo>
                  <a:close/>
                </a:path>
              </a:pathLst>
            </a:custGeom>
            <a:solidFill>
              <a:schemeClr val="accent1"/>
            </a:solidFill>
            <a:ln w="35123" cap="flat">
              <a:noFill/>
              <a:prstDash val="solid"/>
              <a:miter/>
            </a:ln>
          </p:spPr>
          <p:txBody>
            <a:bodyPr rtlCol="0" anchor="ctr"/>
            <a:lstStyle/>
            <a:p>
              <a:endParaRPr lang="es-MX"/>
            </a:p>
          </p:txBody>
        </p:sp>
        <p:sp>
          <p:nvSpPr>
            <p:cNvPr id="93" name="Forma libre 293">
              <a:extLst>
                <a:ext uri="{FF2B5EF4-FFF2-40B4-BE49-F238E27FC236}">
                  <a16:creationId xmlns:a16="http://schemas.microsoft.com/office/drawing/2014/main" id="{74460796-A46B-A945-96EC-2670F68DC1D9}"/>
                </a:ext>
              </a:extLst>
            </p:cNvPr>
            <p:cNvSpPr/>
            <p:nvPr/>
          </p:nvSpPr>
          <p:spPr>
            <a:xfrm>
              <a:off x="3975714" y="3122981"/>
              <a:ext cx="153818" cy="153827"/>
            </a:xfrm>
            <a:custGeom>
              <a:avLst/>
              <a:gdLst>
                <a:gd name="connsiteX0" fmla="*/ 182705 w 186189"/>
                <a:gd name="connsiteY0" fmla="*/ 48162 h 186200"/>
                <a:gd name="connsiteX1" fmla="*/ 182705 w 186189"/>
                <a:gd name="connsiteY1" fmla="*/ 31346 h 186200"/>
                <a:gd name="connsiteX2" fmla="*/ 107031 w 186189"/>
                <a:gd name="connsiteY2" fmla="*/ 0 h 186200"/>
                <a:gd name="connsiteX3" fmla="*/ 0 w 186189"/>
                <a:gd name="connsiteY3" fmla="*/ 107031 h 186200"/>
                <a:gd name="connsiteX4" fmla="*/ 31357 w 186189"/>
                <a:gd name="connsiteY4" fmla="*/ 182716 h 186200"/>
                <a:gd name="connsiteX5" fmla="*/ 39765 w 186189"/>
                <a:gd name="connsiteY5" fmla="*/ 186200 h 186200"/>
                <a:gd name="connsiteX6" fmla="*/ 48174 w 186189"/>
                <a:gd name="connsiteY6" fmla="*/ 182716 h 186200"/>
                <a:gd name="connsiteX7" fmla="*/ 182705 w 186189"/>
                <a:gd name="connsiteY7" fmla="*/ 48162 h 1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189" h="186200">
                  <a:moveTo>
                    <a:pt x="182705" y="48162"/>
                  </a:moveTo>
                  <a:cubicBezTo>
                    <a:pt x="187351" y="43516"/>
                    <a:pt x="187351" y="35990"/>
                    <a:pt x="182705" y="31346"/>
                  </a:cubicBezTo>
                  <a:cubicBezTo>
                    <a:pt x="162497" y="11126"/>
                    <a:pt x="135624" y="0"/>
                    <a:pt x="107031" y="0"/>
                  </a:cubicBezTo>
                  <a:cubicBezTo>
                    <a:pt x="48011" y="0"/>
                    <a:pt x="0" y="48011"/>
                    <a:pt x="0" y="107031"/>
                  </a:cubicBezTo>
                  <a:cubicBezTo>
                    <a:pt x="0" y="135635"/>
                    <a:pt x="11126" y="162508"/>
                    <a:pt x="31357" y="182716"/>
                  </a:cubicBezTo>
                  <a:cubicBezTo>
                    <a:pt x="33679" y="185038"/>
                    <a:pt x="36723" y="186200"/>
                    <a:pt x="39765" y="186200"/>
                  </a:cubicBezTo>
                  <a:cubicBezTo>
                    <a:pt x="42808" y="186200"/>
                    <a:pt x="45850" y="185038"/>
                    <a:pt x="48174" y="182716"/>
                  </a:cubicBezTo>
                  <a:lnTo>
                    <a:pt x="182705" y="48162"/>
                  </a:lnTo>
                  <a:close/>
                </a:path>
              </a:pathLst>
            </a:custGeom>
            <a:solidFill>
              <a:schemeClr val="accent2"/>
            </a:solidFill>
            <a:ln w="1098" cap="flat">
              <a:noFill/>
              <a:prstDash val="solid"/>
              <a:miter/>
            </a:ln>
          </p:spPr>
          <p:txBody>
            <a:bodyPr rtlCol="0" anchor="ctr"/>
            <a:lstStyle/>
            <a:p>
              <a:endParaRPr lang="es-MX"/>
            </a:p>
          </p:txBody>
        </p:sp>
        <p:sp>
          <p:nvSpPr>
            <p:cNvPr id="94" name="Forma libre 294">
              <a:extLst>
                <a:ext uri="{FF2B5EF4-FFF2-40B4-BE49-F238E27FC236}">
                  <a16:creationId xmlns:a16="http://schemas.microsoft.com/office/drawing/2014/main" id="{0DFAA232-361A-6543-9BCE-3B40B20530A8}"/>
                </a:ext>
              </a:extLst>
            </p:cNvPr>
            <p:cNvSpPr/>
            <p:nvPr/>
          </p:nvSpPr>
          <p:spPr>
            <a:xfrm>
              <a:off x="4254183" y="3122981"/>
              <a:ext cx="153818" cy="153827"/>
            </a:xfrm>
            <a:custGeom>
              <a:avLst/>
              <a:gdLst>
                <a:gd name="connsiteX0" fmla="*/ 138015 w 186189"/>
                <a:gd name="connsiteY0" fmla="*/ 182716 h 186200"/>
                <a:gd name="connsiteX1" fmla="*/ 146424 w 186189"/>
                <a:gd name="connsiteY1" fmla="*/ 186200 h 186200"/>
                <a:gd name="connsiteX2" fmla="*/ 154833 w 186189"/>
                <a:gd name="connsiteY2" fmla="*/ 182716 h 186200"/>
                <a:gd name="connsiteX3" fmla="*/ 186189 w 186189"/>
                <a:gd name="connsiteY3" fmla="*/ 107031 h 186200"/>
                <a:gd name="connsiteX4" fmla="*/ 79159 w 186189"/>
                <a:gd name="connsiteY4" fmla="*/ 0 h 186200"/>
                <a:gd name="connsiteX5" fmla="*/ 3484 w 186189"/>
                <a:gd name="connsiteY5" fmla="*/ 31346 h 186200"/>
                <a:gd name="connsiteX6" fmla="*/ 3484 w 186189"/>
                <a:gd name="connsiteY6" fmla="*/ 48162 h 186200"/>
                <a:gd name="connsiteX7" fmla="*/ 138015 w 186189"/>
                <a:gd name="connsiteY7" fmla="*/ 182716 h 1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189" h="186200">
                  <a:moveTo>
                    <a:pt x="138015" y="182716"/>
                  </a:moveTo>
                  <a:cubicBezTo>
                    <a:pt x="140338" y="185038"/>
                    <a:pt x="143381" y="186200"/>
                    <a:pt x="146424" y="186200"/>
                  </a:cubicBezTo>
                  <a:cubicBezTo>
                    <a:pt x="149467" y="186200"/>
                    <a:pt x="152509" y="185038"/>
                    <a:pt x="154833" y="182716"/>
                  </a:cubicBezTo>
                  <a:cubicBezTo>
                    <a:pt x="175064" y="162508"/>
                    <a:pt x="186189" y="135635"/>
                    <a:pt x="186189" y="107031"/>
                  </a:cubicBezTo>
                  <a:cubicBezTo>
                    <a:pt x="186189" y="48010"/>
                    <a:pt x="138178" y="0"/>
                    <a:pt x="79159" y="0"/>
                  </a:cubicBezTo>
                  <a:cubicBezTo>
                    <a:pt x="50566" y="0"/>
                    <a:pt x="23692" y="11126"/>
                    <a:pt x="3484" y="31346"/>
                  </a:cubicBezTo>
                  <a:cubicBezTo>
                    <a:pt x="-1161" y="35991"/>
                    <a:pt x="-1161" y="43517"/>
                    <a:pt x="3484" y="48162"/>
                  </a:cubicBezTo>
                  <a:lnTo>
                    <a:pt x="138015" y="182716"/>
                  </a:lnTo>
                  <a:close/>
                </a:path>
              </a:pathLst>
            </a:custGeom>
            <a:solidFill>
              <a:schemeClr val="accent2"/>
            </a:solidFill>
            <a:ln w="1098" cap="flat">
              <a:noFill/>
              <a:prstDash val="solid"/>
              <a:miter/>
            </a:ln>
          </p:spPr>
          <p:txBody>
            <a:bodyPr rtlCol="0" anchor="ctr"/>
            <a:lstStyle/>
            <a:p>
              <a:endParaRPr lang="es-MX"/>
            </a:p>
          </p:txBody>
        </p:sp>
        <p:sp>
          <p:nvSpPr>
            <p:cNvPr id="95" name="Forma libre 295">
              <a:extLst>
                <a:ext uri="{FF2B5EF4-FFF2-40B4-BE49-F238E27FC236}">
                  <a16:creationId xmlns:a16="http://schemas.microsoft.com/office/drawing/2014/main" id="{5E26C812-9A29-AB47-9834-2527D3F7B1CA}"/>
                </a:ext>
              </a:extLst>
            </p:cNvPr>
            <p:cNvSpPr/>
            <p:nvPr/>
          </p:nvSpPr>
          <p:spPr>
            <a:xfrm>
              <a:off x="4015013" y="3181927"/>
              <a:ext cx="353689" cy="373338"/>
            </a:xfrm>
            <a:custGeom>
              <a:avLst/>
              <a:gdLst>
                <a:gd name="connsiteX0" fmla="*/ 280538 w 428123"/>
                <a:gd name="connsiteY0" fmla="*/ 263712 h 451907"/>
                <a:gd name="connsiteX1" fmla="*/ 293730 w 428123"/>
                <a:gd name="connsiteY1" fmla="*/ 266197 h 451907"/>
                <a:gd name="connsiteX2" fmla="*/ 315146 w 428123"/>
                <a:gd name="connsiteY2" fmla="*/ 261632 h 451907"/>
                <a:gd name="connsiteX3" fmla="*/ 323066 w 428123"/>
                <a:gd name="connsiteY3" fmla="*/ 261922 h 451907"/>
                <a:gd name="connsiteX4" fmla="*/ 325714 w 428123"/>
                <a:gd name="connsiteY4" fmla="*/ 262351 h 451907"/>
                <a:gd name="connsiteX5" fmla="*/ 337630 w 428123"/>
                <a:gd name="connsiteY5" fmla="*/ 256335 h 451907"/>
                <a:gd name="connsiteX6" fmla="*/ 368661 w 428123"/>
                <a:gd name="connsiteY6" fmla="*/ 237847 h 451907"/>
                <a:gd name="connsiteX7" fmla="*/ 399368 w 428123"/>
                <a:gd name="connsiteY7" fmla="*/ 255720 h 451907"/>
                <a:gd name="connsiteX8" fmla="*/ 409634 w 428123"/>
                <a:gd name="connsiteY8" fmla="*/ 261631 h 451907"/>
                <a:gd name="connsiteX9" fmla="*/ 412747 w 428123"/>
                <a:gd name="connsiteY9" fmla="*/ 261631 h 451907"/>
                <a:gd name="connsiteX10" fmla="*/ 424453 w 428123"/>
                <a:gd name="connsiteY10" fmla="*/ 251876 h 451907"/>
                <a:gd name="connsiteX11" fmla="*/ 428123 w 428123"/>
                <a:gd name="connsiteY11" fmla="*/ 214062 h 451907"/>
                <a:gd name="connsiteX12" fmla="*/ 214062 w 428123"/>
                <a:gd name="connsiteY12" fmla="*/ 0 h 451907"/>
                <a:gd name="connsiteX13" fmla="*/ 0 w 428123"/>
                <a:gd name="connsiteY13" fmla="*/ 214062 h 451907"/>
                <a:gd name="connsiteX14" fmla="*/ 51593 w 428123"/>
                <a:gd name="connsiteY14" fmla="*/ 353063 h 451907"/>
                <a:gd name="connsiteX15" fmla="*/ 24365 w 428123"/>
                <a:gd name="connsiteY15" fmla="*/ 436322 h 451907"/>
                <a:gd name="connsiteX16" fmla="*/ 29452 w 428123"/>
                <a:gd name="connsiteY16" fmla="*/ 450154 h 451907"/>
                <a:gd name="connsiteX17" fmla="*/ 35677 w 428123"/>
                <a:gd name="connsiteY17" fmla="*/ 451908 h 451907"/>
                <a:gd name="connsiteX18" fmla="*/ 44086 w 428123"/>
                <a:gd name="connsiteY18" fmla="*/ 448423 h 451907"/>
                <a:gd name="connsiteX19" fmla="*/ 98523 w 428123"/>
                <a:gd name="connsiteY19" fmla="*/ 393986 h 451907"/>
                <a:gd name="connsiteX20" fmla="*/ 214062 w 428123"/>
                <a:gd name="connsiteY20" fmla="*/ 428125 h 451907"/>
                <a:gd name="connsiteX21" fmla="*/ 251852 w 428123"/>
                <a:gd name="connsiteY21" fmla="*/ 424467 h 451907"/>
                <a:gd name="connsiteX22" fmla="*/ 261631 w 428123"/>
                <a:gd name="connsiteY22" fmla="*/ 412761 h 451907"/>
                <a:gd name="connsiteX23" fmla="*/ 261631 w 428123"/>
                <a:gd name="connsiteY23" fmla="*/ 315149 h 451907"/>
                <a:gd name="connsiteX24" fmla="*/ 266183 w 428123"/>
                <a:gd name="connsiteY24" fmla="*/ 293745 h 451907"/>
                <a:gd name="connsiteX25" fmla="*/ 263722 w 428123"/>
                <a:gd name="connsiteY25" fmla="*/ 280529 h 451907"/>
                <a:gd name="connsiteX26" fmla="*/ 219860 w 428123"/>
                <a:gd name="connsiteY26" fmla="*/ 236676 h 451907"/>
                <a:gd name="connsiteX27" fmla="*/ 214062 w 428123"/>
                <a:gd name="connsiteY27" fmla="*/ 237849 h 451907"/>
                <a:gd name="connsiteX28" fmla="*/ 190277 w 428123"/>
                <a:gd name="connsiteY28" fmla="*/ 214065 h 451907"/>
                <a:gd name="connsiteX29" fmla="*/ 202170 w 428123"/>
                <a:gd name="connsiteY29" fmla="*/ 193934 h 451907"/>
                <a:gd name="connsiteX30" fmla="*/ 202170 w 428123"/>
                <a:gd name="connsiteY30" fmla="*/ 83250 h 451907"/>
                <a:gd name="connsiteX31" fmla="*/ 214063 w 428123"/>
                <a:gd name="connsiteY31" fmla="*/ 71357 h 451907"/>
                <a:gd name="connsiteX32" fmla="*/ 225955 w 428123"/>
                <a:gd name="connsiteY32" fmla="*/ 83250 h 451907"/>
                <a:gd name="connsiteX33" fmla="*/ 225955 w 428123"/>
                <a:gd name="connsiteY33" fmla="*/ 193934 h 451907"/>
                <a:gd name="connsiteX34" fmla="*/ 237846 w 428123"/>
                <a:gd name="connsiteY34" fmla="*/ 214064 h 451907"/>
                <a:gd name="connsiteX35" fmla="*/ 236673 w 428123"/>
                <a:gd name="connsiteY35" fmla="*/ 219858 h 451907"/>
                <a:gd name="connsiteX36" fmla="*/ 280538 w 428123"/>
                <a:gd name="connsiteY36" fmla="*/ 263712 h 45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8123" h="451907">
                  <a:moveTo>
                    <a:pt x="280538" y="263712"/>
                  </a:moveTo>
                  <a:cubicBezTo>
                    <a:pt x="283998" y="267185"/>
                    <a:pt x="289271" y="268160"/>
                    <a:pt x="293730" y="266197"/>
                  </a:cubicBezTo>
                  <a:cubicBezTo>
                    <a:pt x="300606" y="263165"/>
                    <a:pt x="307830" y="261632"/>
                    <a:pt x="315146" y="261632"/>
                  </a:cubicBezTo>
                  <a:lnTo>
                    <a:pt x="323066" y="261922"/>
                  </a:lnTo>
                  <a:cubicBezTo>
                    <a:pt x="323252" y="261957"/>
                    <a:pt x="325528" y="262317"/>
                    <a:pt x="325714" y="262351"/>
                  </a:cubicBezTo>
                  <a:cubicBezTo>
                    <a:pt x="330591" y="262990"/>
                    <a:pt x="335261" y="260609"/>
                    <a:pt x="337630" y="256335"/>
                  </a:cubicBezTo>
                  <a:cubicBezTo>
                    <a:pt x="343994" y="244931"/>
                    <a:pt x="355886" y="237847"/>
                    <a:pt x="368661" y="237847"/>
                  </a:cubicBezTo>
                  <a:cubicBezTo>
                    <a:pt x="381366" y="237847"/>
                    <a:pt x="392841" y="244525"/>
                    <a:pt x="399368" y="255720"/>
                  </a:cubicBezTo>
                  <a:cubicBezTo>
                    <a:pt x="401482" y="259378"/>
                    <a:pt x="405407" y="261631"/>
                    <a:pt x="409634" y="261631"/>
                  </a:cubicBezTo>
                  <a:lnTo>
                    <a:pt x="412747" y="261631"/>
                  </a:lnTo>
                  <a:cubicBezTo>
                    <a:pt x="418484" y="261631"/>
                    <a:pt x="423408" y="257519"/>
                    <a:pt x="424453" y="251876"/>
                  </a:cubicBezTo>
                  <a:cubicBezTo>
                    <a:pt x="426915" y="238287"/>
                    <a:pt x="428123" y="225920"/>
                    <a:pt x="428123" y="214062"/>
                  </a:cubicBezTo>
                  <a:cubicBezTo>
                    <a:pt x="428123" y="96032"/>
                    <a:pt x="332102" y="0"/>
                    <a:pt x="214062" y="0"/>
                  </a:cubicBezTo>
                  <a:cubicBezTo>
                    <a:pt x="96021" y="0"/>
                    <a:pt x="0" y="96032"/>
                    <a:pt x="0" y="214062"/>
                  </a:cubicBezTo>
                  <a:cubicBezTo>
                    <a:pt x="0" y="267115"/>
                    <a:pt x="19512" y="315623"/>
                    <a:pt x="51593" y="353063"/>
                  </a:cubicBezTo>
                  <a:lnTo>
                    <a:pt x="24365" y="436322"/>
                  </a:lnTo>
                  <a:cubicBezTo>
                    <a:pt x="22669" y="441549"/>
                    <a:pt x="24760" y="447274"/>
                    <a:pt x="29452" y="450154"/>
                  </a:cubicBezTo>
                  <a:cubicBezTo>
                    <a:pt x="31380" y="451327"/>
                    <a:pt x="33541" y="451908"/>
                    <a:pt x="35677" y="451908"/>
                  </a:cubicBezTo>
                  <a:cubicBezTo>
                    <a:pt x="38743" y="451908"/>
                    <a:pt x="41786" y="450722"/>
                    <a:pt x="44086" y="448423"/>
                  </a:cubicBezTo>
                  <a:lnTo>
                    <a:pt x="98523" y="393986"/>
                  </a:lnTo>
                  <a:cubicBezTo>
                    <a:pt x="131891" y="415493"/>
                    <a:pt x="171495" y="428125"/>
                    <a:pt x="214062" y="428125"/>
                  </a:cubicBezTo>
                  <a:cubicBezTo>
                    <a:pt x="225907" y="428125"/>
                    <a:pt x="238264" y="426929"/>
                    <a:pt x="251852" y="424467"/>
                  </a:cubicBezTo>
                  <a:cubicBezTo>
                    <a:pt x="257519" y="423434"/>
                    <a:pt x="261631" y="418509"/>
                    <a:pt x="261631" y="412761"/>
                  </a:cubicBezTo>
                  <a:lnTo>
                    <a:pt x="261631" y="315149"/>
                  </a:lnTo>
                  <a:cubicBezTo>
                    <a:pt x="261631" y="307786"/>
                    <a:pt x="263164" y="300585"/>
                    <a:pt x="266183" y="293745"/>
                  </a:cubicBezTo>
                  <a:cubicBezTo>
                    <a:pt x="268181" y="289251"/>
                    <a:pt x="267206" y="284001"/>
                    <a:pt x="263722" y="280529"/>
                  </a:cubicBezTo>
                  <a:lnTo>
                    <a:pt x="219860" y="236676"/>
                  </a:lnTo>
                  <a:cubicBezTo>
                    <a:pt x="217957" y="237168"/>
                    <a:pt x="216118" y="237849"/>
                    <a:pt x="214062" y="237849"/>
                  </a:cubicBezTo>
                  <a:cubicBezTo>
                    <a:pt x="200938" y="237849"/>
                    <a:pt x="190277" y="227176"/>
                    <a:pt x="190277" y="214065"/>
                  </a:cubicBezTo>
                  <a:cubicBezTo>
                    <a:pt x="190277" y="205375"/>
                    <a:pt x="195192" y="198086"/>
                    <a:pt x="202170" y="193934"/>
                  </a:cubicBezTo>
                  <a:lnTo>
                    <a:pt x="202170" y="83250"/>
                  </a:lnTo>
                  <a:cubicBezTo>
                    <a:pt x="202170" y="76676"/>
                    <a:pt x="207489" y="71357"/>
                    <a:pt x="214063" y="71357"/>
                  </a:cubicBezTo>
                  <a:cubicBezTo>
                    <a:pt x="220636" y="71357"/>
                    <a:pt x="225955" y="76676"/>
                    <a:pt x="225955" y="83250"/>
                  </a:cubicBezTo>
                  <a:lnTo>
                    <a:pt x="225955" y="193934"/>
                  </a:lnTo>
                  <a:cubicBezTo>
                    <a:pt x="232931" y="198085"/>
                    <a:pt x="237846" y="205374"/>
                    <a:pt x="237846" y="214064"/>
                  </a:cubicBezTo>
                  <a:cubicBezTo>
                    <a:pt x="237846" y="216118"/>
                    <a:pt x="237165" y="217956"/>
                    <a:pt x="236673" y="219858"/>
                  </a:cubicBezTo>
                  <a:lnTo>
                    <a:pt x="280538" y="263712"/>
                  </a:lnTo>
                  <a:close/>
                </a:path>
              </a:pathLst>
            </a:custGeom>
            <a:solidFill>
              <a:schemeClr val="accent2"/>
            </a:solidFill>
            <a:ln w="1098" cap="flat">
              <a:noFill/>
              <a:prstDash val="solid"/>
              <a:miter/>
            </a:ln>
          </p:spPr>
          <p:txBody>
            <a:bodyPr rtlCol="0" anchor="ctr"/>
            <a:lstStyle/>
            <a:p>
              <a:endParaRPr lang="es-MX"/>
            </a:p>
          </p:txBody>
        </p:sp>
        <p:sp>
          <p:nvSpPr>
            <p:cNvPr id="96" name="Forma libre 296">
              <a:extLst>
                <a:ext uri="{FF2B5EF4-FFF2-40B4-BE49-F238E27FC236}">
                  <a16:creationId xmlns:a16="http://schemas.microsoft.com/office/drawing/2014/main" id="{99081441-F2CC-5547-A339-4E01B04D53FD}"/>
                </a:ext>
              </a:extLst>
            </p:cNvPr>
            <p:cNvSpPr/>
            <p:nvPr/>
          </p:nvSpPr>
          <p:spPr>
            <a:xfrm>
              <a:off x="4250803" y="3398071"/>
              <a:ext cx="196496" cy="196494"/>
            </a:xfrm>
            <a:custGeom>
              <a:avLst/>
              <a:gdLst>
                <a:gd name="connsiteX0" fmla="*/ 208118 w 237849"/>
                <a:gd name="connsiteY0" fmla="*/ 23786 h 237846"/>
                <a:gd name="connsiteX1" fmla="*/ 190280 w 237849"/>
                <a:gd name="connsiteY1" fmla="*/ 23786 h 237846"/>
                <a:gd name="connsiteX2" fmla="*/ 190280 w 237849"/>
                <a:gd name="connsiteY2" fmla="*/ 11894 h 237846"/>
                <a:gd name="connsiteX3" fmla="*/ 178387 w 237849"/>
                <a:gd name="connsiteY3" fmla="*/ 1 h 237846"/>
                <a:gd name="connsiteX4" fmla="*/ 166495 w 237849"/>
                <a:gd name="connsiteY4" fmla="*/ 11894 h 237846"/>
                <a:gd name="connsiteX5" fmla="*/ 166495 w 237849"/>
                <a:gd name="connsiteY5" fmla="*/ 47571 h 237846"/>
                <a:gd name="connsiteX6" fmla="*/ 154603 w 237849"/>
                <a:gd name="connsiteY6" fmla="*/ 59463 h 237846"/>
                <a:gd name="connsiteX7" fmla="*/ 142710 w 237849"/>
                <a:gd name="connsiteY7" fmla="*/ 47571 h 237846"/>
                <a:gd name="connsiteX8" fmla="*/ 142710 w 237849"/>
                <a:gd name="connsiteY8" fmla="*/ 35678 h 237846"/>
                <a:gd name="connsiteX9" fmla="*/ 130817 w 237849"/>
                <a:gd name="connsiteY9" fmla="*/ 23785 h 237846"/>
                <a:gd name="connsiteX10" fmla="*/ 95140 w 237849"/>
                <a:gd name="connsiteY10" fmla="*/ 23785 h 237846"/>
                <a:gd name="connsiteX11" fmla="*/ 95140 w 237849"/>
                <a:gd name="connsiteY11" fmla="*/ 11893 h 237846"/>
                <a:gd name="connsiteX12" fmla="*/ 83248 w 237849"/>
                <a:gd name="connsiteY12" fmla="*/ 0 h 237846"/>
                <a:gd name="connsiteX13" fmla="*/ 71355 w 237849"/>
                <a:gd name="connsiteY13" fmla="*/ 11893 h 237846"/>
                <a:gd name="connsiteX14" fmla="*/ 71355 w 237849"/>
                <a:gd name="connsiteY14" fmla="*/ 47570 h 237846"/>
                <a:gd name="connsiteX15" fmla="*/ 59462 w 237849"/>
                <a:gd name="connsiteY15" fmla="*/ 59462 h 237846"/>
                <a:gd name="connsiteX16" fmla="*/ 47570 w 237849"/>
                <a:gd name="connsiteY16" fmla="*/ 47570 h 237846"/>
                <a:gd name="connsiteX17" fmla="*/ 47570 w 237849"/>
                <a:gd name="connsiteY17" fmla="*/ 35677 h 237846"/>
                <a:gd name="connsiteX18" fmla="*/ 35677 w 237849"/>
                <a:gd name="connsiteY18" fmla="*/ 23784 h 237846"/>
                <a:gd name="connsiteX19" fmla="*/ 29731 w 237849"/>
                <a:gd name="connsiteY19" fmla="*/ 23784 h 237846"/>
                <a:gd name="connsiteX20" fmla="*/ 0 w 237849"/>
                <a:gd name="connsiteY20" fmla="*/ 53515 h 237846"/>
                <a:gd name="connsiteX21" fmla="*/ 0 w 237849"/>
                <a:gd name="connsiteY21" fmla="*/ 208116 h 237846"/>
                <a:gd name="connsiteX22" fmla="*/ 29731 w 237849"/>
                <a:gd name="connsiteY22" fmla="*/ 237847 h 237846"/>
                <a:gd name="connsiteX23" fmla="*/ 166495 w 237849"/>
                <a:gd name="connsiteY23" fmla="*/ 237847 h 237846"/>
                <a:gd name="connsiteX24" fmla="*/ 174904 w 237849"/>
                <a:gd name="connsiteY24" fmla="*/ 234363 h 237846"/>
                <a:gd name="connsiteX25" fmla="*/ 234365 w 237849"/>
                <a:gd name="connsiteY25" fmla="*/ 174902 h 237846"/>
                <a:gd name="connsiteX26" fmla="*/ 237849 w 237849"/>
                <a:gd name="connsiteY26" fmla="*/ 166493 h 237846"/>
                <a:gd name="connsiteX27" fmla="*/ 237849 w 237849"/>
                <a:gd name="connsiteY27" fmla="*/ 53518 h 237846"/>
                <a:gd name="connsiteX28" fmla="*/ 208118 w 237849"/>
                <a:gd name="connsiteY28" fmla="*/ 23786 h 237846"/>
                <a:gd name="connsiteX29" fmla="*/ 214065 w 237849"/>
                <a:gd name="connsiteY29" fmla="*/ 142710 h 237846"/>
                <a:gd name="connsiteX30" fmla="*/ 170537 w 237849"/>
                <a:gd name="connsiteY30" fmla="*/ 142710 h 237846"/>
                <a:gd name="connsiteX31" fmla="*/ 142711 w 237849"/>
                <a:gd name="connsiteY31" fmla="*/ 170536 h 237846"/>
                <a:gd name="connsiteX32" fmla="*/ 142711 w 237849"/>
                <a:gd name="connsiteY32" fmla="*/ 214064 h 237846"/>
                <a:gd name="connsiteX33" fmla="*/ 29733 w 237849"/>
                <a:gd name="connsiteY33" fmla="*/ 214064 h 237846"/>
                <a:gd name="connsiteX34" fmla="*/ 23788 w 237849"/>
                <a:gd name="connsiteY34" fmla="*/ 208118 h 237846"/>
                <a:gd name="connsiteX35" fmla="*/ 23788 w 237849"/>
                <a:gd name="connsiteY35" fmla="*/ 95140 h 237846"/>
                <a:gd name="connsiteX36" fmla="*/ 214065 w 237849"/>
                <a:gd name="connsiteY36" fmla="*/ 95140 h 237846"/>
                <a:gd name="connsiteX37" fmla="*/ 214065 w 237849"/>
                <a:gd name="connsiteY37" fmla="*/ 142710 h 2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849" h="237846">
                  <a:moveTo>
                    <a:pt x="208118" y="23786"/>
                  </a:moveTo>
                  <a:lnTo>
                    <a:pt x="190280" y="23786"/>
                  </a:lnTo>
                  <a:lnTo>
                    <a:pt x="190280" y="11894"/>
                  </a:lnTo>
                  <a:cubicBezTo>
                    <a:pt x="190280" y="5320"/>
                    <a:pt x="184960" y="1"/>
                    <a:pt x="178387" y="1"/>
                  </a:cubicBezTo>
                  <a:cubicBezTo>
                    <a:pt x="171813" y="1"/>
                    <a:pt x="166495" y="5321"/>
                    <a:pt x="166495" y="11894"/>
                  </a:cubicBezTo>
                  <a:lnTo>
                    <a:pt x="166495" y="47571"/>
                  </a:lnTo>
                  <a:cubicBezTo>
                    <a:pt x="166495" y="54132"/>
                    <a:pt x="161153" y="59463"/>
                    <a:pt x="154603" y="59463"/>
                  </a:cubicBezTo>
                  <a:cubicBezTo>
                    <a:pt x="148053" y="59463"/>
                    <a:pt x="142710" y="54133"/>
                    <a:pt x="142710" y="47571"/>
                  </a:cubicBezTo>
                  <a:lnTo>
                    <a:pt x="142710" y="35678"/>
                  </a:lnTo>
                  <a:cubicBezTo>
                    <a:pt x="142710" y="29105"/>
                    <a:pt x="137391" y="23785"/>
                    <a:pt x="130817" y="23785"/>
                  </a:cubicBezTo>
                  <a:lnTo>
                    <a:pt x="95140" y="23785"/>
                  </a:lnTo>
                  <a:lnTo>
                    <a:pt x="95140" y="11893"/>
                  </a:lnTo>
                  <a:cubicBezTo>
                    <a:pt x="95140" y="5319"/>
                    <a:pt x="89821" y="0"/>
                    <a:pt x="83248" y="0"/>
                  </a:cubicBezTo>
                  <a:cubicBezTo>
                    <a:pt x="76674" y="0"/>
                    <a:pt x="71355" y="5319"/>
                    <a:pt x="71355" y="11893"/>
                  </a:cubicBezTo>
                  <a:lnTo>
                    <a:pt x="71355" y="47570"/>
                  </a:lnTo>
                  <a:cubicBezTo>
                    <a:pt x="71355" y="54131"/>
                    <a:pt x="66012" y="59462"/>
                    <a:pt x="59462" y="59462"/>
                  </a:cubicBezTo>
                  <a:cubicBezTo>
                    <a:pt x="52912" y="59462"/>
                    <a:pt x="47570" y="54132"/>
                    <a:pt x="47570" y="47570"/>
                  </a:cubicBezTo>
                  <a:lnTo>
                    <a:pt x="47570" y="35677"/>
                  </a:lnTo>
                  <a:cubicBezTo>
                    <a:pt x="47570" y="29103"/>
                    <a:pt x="42250" y="23784"/>
                    <a:pt x="35677" y="23784"/>
                  </a:cubicBezTo>
                  <a:lnTo>
                    <a:pt x="29731" y="23784"/>
                  </a:lnTo>
                  <a:cubicBezTo>
                    <a:pt x="13333" y="23784"/>
                    <a:pt x="0" y="37116"/>
                    <a:pt x="0" y="53515"/>
                  </a:cubicBezTo>
                  <a:lnTo>
                    <a:pt x="0" y="208116"/>
                  </a:lnTo>
                  <a:cubicBezTo>
                    <a:pt x="0" y="224514"/>
                    <a:pt x="13332" y="237847"/>
                    <a:pt x="29731" y="237847"/>
                  </a:cubicBezTo>
                  <a:lnTo>
                    <a:pt x="166495" y="237847"/>
                  </a:lnTo>
                  <a:cubicBezTo>
                    <a:pt x="169654" y="237847"/>
                    <a:pt x="172674" y="236593"/>
                    <a:pt x="174904" y="234363"/>
                  </a:cubicBezTo>
                  <a:lnTo>
                    <a:pt x="234365" y="174902"/>
                  </a:lnTo>
                  <a:cubicBezTo>
                    <a:pt x="236595" y="172672"/>
                    <a:pt x="237849" y="169653"/>
                    <a:pt x="237849" y="166493"/>
                  </a:cubicBezTo>
                  <a:lnTo>
                    <a:pt x="237849" y="53518"/>
                  </a:lnTo>
                  <a:cubicBezTo>
                    <a:pt x="237849" y="37119"/>
                    <a:pt x="224517" y="23786"/>
                    <a:pt x="208118" y="23786"/>
                  </a:cubicBezTo>
                  <a:close/>
                  <a:moveTo>
                    <a:pt x="214065" y="142710"/>
                  </a:moveTo>
                  <a:lnTo>
                    <a:pt x="170537" y="142710"/>
                  </a:lnTo>
                  <a:cubicBezTo>
                    <a:pt x="155184" y="142710"/>
                    <a:pt x="142711" y="155195"/>
                    <a:pt x="142711" y="170536"/>
                  </a:cubicBezTo>
                  <a:lnTo>
                    <a:pt x="142711" y="214064"/>
                  </a:lnTo>
                  <a:lnTo>
                    <a:pt x="29733" y="214064"/>
                  </a:lnTo>
                  <a:cubicBezTo>
                    <a:pt x="26458" y="214064"/>
                    <a:pt x="23788" y="211393"/>
                    <a:pt x="23788" y="208118"/>
                  </a:cubicBezTo>
                  <a:lnTo>
                    <a:pt x="23788" y="95140"/>
                  </a:lnTo>
                  <a:lnTo>
                    <a:pt x="214065" y="95140"/>
                  </a:lnTo>
                  <a:lnTo>
                    <a:pt x="214065" y="142710"/>
                  </a:lnTo>
                  <a:close/>
                </a:path>
              </a:pathLst>
            </a:custGeom>
            <a:solidFill>
              <a:schemeClr val="accent2"/>
            </a:solidFill>
            <a:ln w="1098" cap="flat">
              <a:noFill/>
              <a:prstDash val="solid"/>
              <a:miter/>
            </a:ln>
          </p:spPr>
          <p:txBody>
            <a:bodyPr rtlCol="0" anchor="ctr"/>
            <a:lstStyle/>
            <a:p>
              <a:endParaRPr lang="es-MX"/>
            </a:p>
          </p:txBody>
        </p:sp>
        <p:sp>
          <p:nvSpPr>
            <p:cNvPr id="97" name="Gráfico 51">
              <a:extLst>
                <a:ext uri="{FF2B5EF4-FFF2-40B4-BE49-F238E27FC236}">
                  <a16:creationId xmlns:a16="http://schemas.microsoft.com/office/drawing/2014/main" id="{9B88AD51-95F6-F745-ADFD-3D9E6560185D}"/>
                </a:ext>
              </a:extLst>
            </p:cNvPr>
            <p:cNvSpPr/>
            <p:nvPr/>
          </p:nvSpPr>
          <p:spPr>
            <a:xfrm>
              <a:off x="5828504" y="3016812"/>
              <a:ext cx="669933" cy="669935"/>
            </a:xfrm>
            <a:custGeom>
              <a:avLst/>
              <a:gdLst>
                <a:gd name="connsiteX0" fmla="*/ 569576 w 570829"/>
                <a:gd name="connsiteY0" fmla="*/ 506051 h 570831"/>
                <a:gd name="connsiteX1" fmla="*/ 553619 w 570829"/>
                <a:gd name="connsiteY1" fmla="*/ 500731 h 570831"/>
                <a:gd name="connsiteX2" fmla="*/ 369425 w 570829"/>
                <a:gd name="connsiteY2" fmla="*/ 543228 h 570831"/>
                <a:gd name="connsiteX3" fmla="*/ 385994 w 570829"/>
                <a:gd name="connsiteY3" fmla="*/ 529245 h 570831"/>
                <a:gd name="connsiteX4" fmla="*/ 386313 w 570829"/>
                <a:gd name="connsiteY4" fmla="*/ 529033 h 570831"/>
                <a:gd name="connsiteX5" fmla="*/ 386522 w 570829"/>
                <a:gd name="connsiteY5" fmla="*/ 528718 h 570831"/>
                <a:gd name="connsiteX6" fmla="*/ 428123 w 570829"/>
                <a:gd name="connsiteY6" fmla="*/ 428123 h 570831"/>
                <a:gd name="connsiteX7" fmla="*/ 386493 w 570829"/>
                <a:gd name="connsiteY7" fmla="*/ 327495 h 570831"/>
                <a:gd name="connsiteX8" fmla="*/ 386314 w 570829"/>
                <a:gd name="connsiteY8" fmla="*/ 327224 h 570831"/>
                <a:gd name="connsiteX9" fmla="*/ 386043 w 570829"/>
                <a:gd name="connsiteY9" fmla="*/ 327045 h 570831"/>
                <a:gd name="connsiteX10" fmla="*/ 297308 w 570829"/>
                <a:gd name="connsiteY10" fmla="*/ 286019 h 570831"/>
                <a:gd name="connsiteX11" fmla="*/ 297308 w 570829"/>
                <a:gd name="connsiteY11" fmla="*/ 142708 h 570831"/>
                <a:gd name="connsiteX12" fmla="*/ 309200 w 570829"/>
                <a:gd name="connsiteY12" fmla="*/ 130815 h 570831"/>
                <a:gd name="connsiteX13" fmla="*/ 297308 w 570829"/>
                <a:gd name="connsiteY13" fmla="*/ 118922 h 570831"/>
                <a:gd name="connsiteX14" fmla="*/ 297308 w 570829"/>
                <a:gd name="connsiteY14" fmla="*/ 71354 h 570831"/>
                <a:gd name="connsiteX15" fmla="*/ 317236 w 570829"/>
                <a:gd name="connsiteY15" fmla="*/ 71354 h 570831"/>
                <a:gd name="connsiteX16" fmla="*/ 327573 w 570829"/>
                <a:gd name="connsiteY16" fmla="*/ 69797 h 570831"/>
                <a:gd name="connsiteX17" fmla="*/ 369939 w 570829"/>
                <a:gd name="connsiteY17" fmla="*/ 59496 h 570831"/>
                <a:gd name="connsiteX18" fmla="*/ 371611 w 570829"/>
                <a:gd name="connsiteY18" fmla="*/ 59530 h 570831"/>
                <a:gd name="connsiteX19" fmla="*/ 398114 w 570829"/>
                <a:gd name="connsiteY19" fmla="*/ 53096 h 570831"/>
                <a:gd name="connsiteX20" fmla="*/ 404338 w 570829"/>
                <a:gd name="connsiteY20" fmla="*/ 36941 h 570831"/>
                <a:gd name="connsiteX21" fmla="*/ 392818 w 570829"/>
                <a:gd name="connsiteY21" fmla="*/ 11438 h 570831"/>
                <a:gd name="connsiteX22" fmla="*/ 366130 w 570829"/>
                <a:gd name="connsiteY22" fmla="*/ 3204 h 570831"/>
                <a:gd name="connsiteX23" fmla="*/ 301163 w 570829"/>
                <a:gd name="connsiteY23" fmla="*/ 11311 h 570831"/>
                <a:gd name="connsiteX24" fmla="*/ 295960 w 570829"/>
                <a:gd name="connsiteY24" fmla="*/ 10800 h 570831"/>
                <a:gd name="connsiteX25" fmla="*/ 269063 w 570829"/>
                <a:gd name="connsiteY25" fmla="*/ 1834 h 570831"/>
                <a:gd name="connsiteX26" fmla="*/ 257774 w 570829"/>
                <a:gd name="connsiteY26" fmla="*/ 0 h 570831"/>
                <a:gd name="connsiteX27" fmla="*/ 249738 w 570829"/>
                <a:gd name="connsiteY27" fmla="*/ 0 h 570831"/>
                <a:gd name="connsiteX28" fmla="*/ 214061 w 570829"/>
                <a:gd name="connsiteY28" fmla="*/ 35677 h 570831"/>
                <a:gd name="connsiteX29" fmla="*/ 249738 w 570829"/>
                <a:gd name="connsiteY29" fmla="*/ 71354 h 570831"/>
                <a:gd name="connsiteX30" fmla="*/ 273522 w 570829"/>
                <a:gd name="connsiteY30" fmla="*/ 71354 h 570831"/>
                <a:gd name="connsiteX31" fmla="*/ 273522 w 570829"/>
                <a:gd name="connsiteY31" fmla="*/ 118924 h 570831"/>
                <a:gd name="connsiteX32" fmla="*/ 261630 w 570829"/>
                <a:gd name="connsiteY32" fmla="*/ 130816 h 570831"/>
                <a:gd name="connsiteX33" fmla="*/ 273522 w 570829"/>
                <a:gd name="connsiteY33" fmla="*/ 142709 h 570831"/>
                <a:gd name="connsiteX34" fmla="*/ 273522 w 570829"/>
                <a:gd name="connsiteY34" fmla="*/ 286019 h 570831"/>
                <a:gd name="connsiteX35" fmla="*/ 184835 w 570829"/>
                <a:gd name="connsiteY35" fmla="*/ 327001 h 570831"/>
                <a:gd name="connsiteX36" fmla="*/ 184516 w 570829"/>
                <a:gd name="connsiteY36" fmla="*/ 327213 h 570831"/>
                <a:gd name="connsiteX37" fmla="*/ 184306 w 570829"/>
                <a:gd name="connsiteY37" fmla="*/ 327529 h 570831"/>
                <a:gd name="connsiteX38" fmla="*/ 142707 w 570829"/>
                <a:gd name="connsiteY38" fmla="*/ 428123 h 570831"/>
                <a:gd name="connsiteX39" fmla="*/ 184308 w 570829"/>
                <a:gd name="connsiteY39" fmla="*/ 528719 h 570831"/>
                <a:gd name="connsiteX40" fmla="*/ 184517 w 570829"/>
                <a:gd name="connsiteY40" fmla="*/ 529034 h 570831"/>
                <a:gd name="connsiteX41" fmla="*/ 184836 w 570829"/>
                <a:gd name="connsiteY41" fmla="*/ 529246 h 570831"/>
                <a:gd name="connsiteX42" fmla="*/ 201377 w 570829"/>
                <a:gd name="connsiteY42" fmla="*/ 543207 h 570831"/>
                <a:gd name="connsiteX43" fmla="*/ 17188 w 570829"/>
                <a:gd name="connsiteY43" fmla="*/ 500720 h 570831"/>
                <a:gd name="connsiteX44" fmla="*/ 1254 w 570829"/>
                <a:gd name="connsiteY44" fmla="*/ 506074 h 570831"/>
                <a:gd name="connsiteX45" fmla="*/ 6573 w 570829"/>
                <a:gd name="connsiteY45" fmla="*/ 522008 h 570831"/>
                <a:gd name="connsiteX46" fmla="*/ 285415 w 570829"/>
                <a:gd name="connsiteY46" fmla="*/ 570831 h 570831"/>
                <a:gd name="connsiteX47" fmla="*/ 564257 w 570829"/>
                <a:gd name="connsiteY47" fmla="*/ 522007 h 570831"/>
                <a:gd name="connsiteX48" fmla="*/ 569576 w 570829"/>
                <a:gd name="connsiteY48" fmla="*/ 506051 h 570831"/>
                <a:gd name="connsiteX49" fmla="*/ 193765 w 570829"/>
                <a:gd name="connsiteY49" fmla="*/ 353280 h 570831"/>
                <a:gd name="connsiteX50" fmla="*/ 253313 w 570829"/>
                <a:gd name="connsiteY50" fmla="*/ 412837 h 570831"/>
                <a:gd name="connsiteX51" fmla="*/ 251929 w 570829"/>
                <a:gd name="connsiteY51" fmla="*/ 416231 h 570831"/>
                <a:gd name="connsiteX52" fmla="*/ 167694 w 570829"/>
                <a:gd name="connsiteY52" fmla="*/ 416231 h 570831"/>
                <a:gd name="connsiteX53" fmla="*/ 193765 w 570829"/>
                <a:gd name="connsiteY53" fmla="*/ 353280 h 570831"/>
                <a:gd name="connsiteX54" fmla="*/ 193765 w 570829"/>
                <a:gd name="connsiteY54" fmla="*/ 502967 h 570831"/>
                <a:gd name="connsiteX55" fmla="*/ 167694 w 570829"/>
                <a:gd name="connsiteY55" fmla="*/ 440015 h 570831"/>
                <a:gd name="connsiteX56" fmla="*/ 251929 w 570829"/>
                <a:gd name="connsiteY56" fmla="*/ 440015 h 570831"/>
                <a:gd name="connsiteX57" fmla="*/ 253313 w 570829"/>
                <a:gd name="connsiteY57" fmla="*/ 443409 h 570831"/>
                <a:gd name="connsiteX58" fmla="*/ 193765 w 570829"/>
                <a:gd name="connsiteY58" fmla="*/ 502967 h 570831"/>
                <a:gd name="connsiteX59" fmla="*/ 273522 w 570829"/>
                <a:gd name="connsiteY59" fmla="*/ 545845 h 570831"/>
                <a:gd name="connsiteX60" fmla="*/ 210583 w 570829"/>
                <a:gd name="connsiteY60" fmla="*/ 519783 h 570831"/>
                <a:gd name="connsiteX61" fmla="*/ 270130 w 570829"/>
                <a:gd name="connsiteY61" fmla="*/ 460227 h 570831"/>
                <a:gd name="connsiteX62" fmla="*/ 273522 w 570829"/>
                <a:gd name="connsiteY62" fmla="*/ 461611 h 570831"/>
                <a:gd name="connsiteX63" fmla="*/ 273522 w 570829"/>
                <a:gd name="connsiteY63" fmla="*/ 545845 h 570831"/>
                <a:gd name="connsiteX64" fmla="*/ 273522 w 570829"/>
                <a:gd name="connsiteY64" fmla="*/ 394637 h 570831"/>
                <a:gd name="connsiteX65" fmla="*/ 270130 w 570829"/>
                <a:gd name="connsiteY65" fmla="*/ 396021 h 570831"/>
                <a:gd name="connsiteX66" fmla="*/ 210583 w 570829"/>
                <a:gd name="connsiteY66" fmla="*/ 336465 h 570831"/>
                <a:gd name="connsiteX67" fmla="*/ 273522 w 570829"/>
                <a:gd name="connsiteY67" fmla="*/ 310403 h 570831"/>
                <a:gd name="connsiteX68" fmla="*/ 273522 w 570829"/>
                <a:gd name="connsiteY68" fmla="*/ 394637 h 570831"/>
                <a:gd name="connsiteX69" fmla="*/ 377065 w 570829"/>
                <a:gd name="connsiteY69" fmla="*/ 502967 h 570831"/>
                <a:gd name="connsiteX70" fmla="*/ 317516 w 570829"/>
                <a:gd name="connsiteY70" fmla="*/ 443410 h 570831"/>
                <a:gd name="connsiteX71" fmla="*/ 318901 w 570829"/>
                <a:gd name="connsiteY71" fmla="*/ 440016 h 570831"/>
                <a:gd name="connsiteX72" fmla="*/ 403135 w 570829"/>
                <a:gd name="connsiteY72" fmla="*/ 440016 h 570831"/>
                <a:gd name="connsiteX73" fmla="*/ 377065 w 570829"/>
                <a:gd name="connsiteY73" fmla="*/ 502967 h 570831"/>
                <a:gd name="connsiteX74" fmla="*/ 403137 w 570829"/>
                <a:gd name="connsiteY74" fmla="*/ 416231 h 570831"/>
                <a:gd name="connsiteX75" fmla="*/ 318902 w 570829"/>
                <a:gd name="connsiteY75" fmla="*/ 416231 h 570831"/>
                <a:gd name="connsiteX76" fmla="*/ 317517 w 570829"/>
                <a:gd name="connsiteY76" fmla="*/ 412838 h 570831"/>
                <a:gd name="connsiteX77" fmla="*/ 377070 w 570829"/>
                <a:gd name="connsiteY77" fmla="*/ 353285 h 570831"/>
                <a:gd name="connsiteX78" fmla="*/ 403137 w 570829"/>
                <a:gd name="connsiteY78" fmla="*/ 416231 h 570831"/>
                <a:gd name="connsiteX79" fmla="*/ 297308 w 570829"/>
                <a:gd name="connsiteY79" fmla="*/ 310402 h 570831"/>
                <a:gd name="connsiteX80" fmla="*/ 360253 w 570829"/>
                <a:gd name="connsiteY80" fmla="*/ 336468 h 570831"/>
                <a:gd name="connsiteX81" fmla="*/ 300700 w 570829"/>
                <a:gd name="connsiteY81" fmla="*/ 396021 h 570831"/>
                <a:gd name="connsiteX82" fmla="*/ 297308 w 570829"/>
                <a:gd name="connsiteY82" fmla="*/ 394636 h 570831"/>
                <a:gd name="connsiteX83" fmla="*/ 297308 w 570829"/>
                <a:gd name="connsiteY83" fmla="*/ 310402 h 570831"/>
                <a:gd name="connsiteX84" fmla="*/ 297308 w 570829"/>
                <a:gd name="connsiteY84" fmla="*/ 545845 h 570831"/>
                <a:gd name="connsiteX85" fmla="*/ 297308 w 570829"/>
                <a:gd name="connsiteY85" fmla="*/ 461611 h 570831"/>
                <a:gd name="connsiteX86" fmla="*/ 300700 w 570829"/>
                <a:gd name="connsiteY86" fmla="*/ 460227 h 570831"/>
                <a:gd name="connsiteX87" fmla="*/ 360247 w 570829"/>
                <a:gd name="connsiteY87" fmla="*/ 519783 h 570831"/>
                <a:gd name="connsiteX88" fmla="*/ 297308 w 570829"/>
                <a:gd name="connsiteY88" fmla="*/ 545845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70829" h="570831">
                  <a:moveTo>
                    <a:pt x="569576" y="506051"/>
                  </a:moveTo>
                  <a:cubicBezTo>
                    <a:pt x="566626" y="500163"/>
                    <a:pt x="559495" y="497817"/>
                    <a:pt x="553619" y="500731"/>
                  </a:cubicBezTo>
                  <a:cubicBezTo>
                    <a:pt x="552854" y="501115"/>
                    <a:pt x="488954" y="532258"/>
                    <a:pt x="369425" y="543228"/>
                  </a:cubicBezTo>
                  <a:cubicBezTo>
                    <a:pt x="375273" y="538948"/>
                    <a:pt x="380866" y="534344"/>
                    <a:pt x="385994" y="529245"/>
                  </a:cubicBezTo>
                  <a:cubicBezTo>
                    <a:pt x="386090" y="529155"/>
                    <a:pt x="386219" y="529128"/>
                    <a:pt x="386313" y="529033"/>
                  </a:cubicBezTo>
                  <a:cubicBezTo>
                    <a:pt x="386405" y="528941"/>
                    <a:pt x="386433" y="528814"/>
                    <a:pt x="386522" y="528718"/>
                  </a:cubicBezTo>
                  <a:cubicBezTo>
                    <a:pt x="412212" y="502899"/>
                    <a:pt x="428123" y="467339"/>
                    <a:pt x="428123" y="428123"/>
                  </a:cubicBezTo>
                  <a:cubicBezTo>
                    <a:pt x="428123" y="388891"/>
                    <a:pt x="412202" y="353318"/>
                    <a:pt x="386493" y="327495"/>
                  </a:cubicBezTo>
                  <a:cubicBezTo>
                    <a:pt x="386416" y="327414"/>
                    <a:pt x="386393" y="327304"/>
                    <a:pt x="386314" y="327224"/>
                  </a:cubicBezTo>
                  <a:cubicBezTo>
                    <a:pt x="386233" y="327144"/>
                    <a:pt x="386123" y="327122"/>
                    <a:pt x="386043" y="327045"/>
                  </a:cubicBezTo>
                  <a:cubicBezTo>
                    <a:pt x="362864" y="303968"/>
                    <a:pt x="331798" y="288884"/>
                    <a:pt x="297308" y="286019"/>
                  </a:cubicBezTo>
                  <a:lnTo>
                    <a:pt x="297308" y="142708"/>
                  </a:lnTo>
                  <a:cubicBezTo>
                    <a:pt x="303881" y="142708"/>
                    <a:pt x="309200" y="137389"/>
                    <a:pt x="309200" y="130815"/>
                  </a:cubicBezTo>
                  <a:cubicBezTo>
                    <a:pt x="309200" y="124242"/>
                    <a:pt x="303881" y="118922"/>
                    <a:pt x="297308" y="118922"/>
                  </a:cubicBezTo>
                  <a:lnTo>
                    <a:pt x="297308" y="71354"/>
                  </a:lnTo>
                  <a:lnTo>
                    <a:pt x="317236" y="71354"/>
                  </a:lnTo>
                  <a:cubicBezTo>
                    <a:pt x="321092" y="71354"/>
                    <a:pt x="324878" y="70738"/>
                    <a:pt x="327573" y="69797"/>
                  </a:cubicBezTo>
                  <a:lnTo>
                    <a:pt x="369939" y="59496"/>
                  </a:lnTo>
                  <a:lnTo>
                    <a:pt x="371611" y="59530"/>
                  </a:lnTo>
                  <a:cubicBezTo>
                    <a:pt x="380601" y="59786"/>
                    <a:pt x="390936" y="60077"/>
                    <a:pt x="398114" y="53096"/>
                  </a:cubicBezTo>
                  <a:cubicBezTo>
                    <a:pt x="400948" y="50332"/>
                    <a:pt x="404338" y="45281"/>
                    <a:pt x="404338" y="36941"/>
                  </a:cubicBezTo>
                  <a:cubicBezTo>
                    <a:pt x="404338" y="27186"/>
                    <a:pt x="400134" y="17895"/>
                    <a:pt x="392818" y="11438"/>
                  </a:cubicBezTo>
                  <a:cubicBezTo>
                    <a:pt x="385501" y="4993"/>
                    <a:pt x="375676" y="2030"/>
                    <a:pt x="366130" y="3204"/>
                  </a:cubicBezTo>
                  <a:lnTo>
                    <a:pt x="301163" y="11311"/>
                  </a:lnTo>
                  <a:cubicBezTo>
                    <a:pt x="299398" y="11497"/>
                    <a:pt x="297632" y="11345"/>
                    <a:pt x="295960" y="10800"/>
                  </a:cubicBezTo>
                  <a:lnTo>
                    <a:pt x="269063" y="1834"/>
                  </a:lnTo>
                  <a:cubicBezTo>
                    <a:pt x="265417" y="615"/>
                    <a:pt x="261631" y="0"/>
                    <a:pt x="257774" y="0"/>
                  </a:cubicBezTo>
                  <a:lnTo>
                    <a:pt x="249738" y="0"/>
                  </a:lnTo>
                  <a:cubicBezTo>
                    <a:pt x="230064" y="0"/>
                    <a:pt x="214061" y="16003"/>
                    <a:pt x="214061" y="35677"/>
                  </a:cubicBezTo>
                  <a:cubicBezTo>
                    <a:pt x="214061" y="55351"/>
                    <a:pt x="230064" y="71354"/>
                    <a:pt x="249738" y="71354"/>
                  </a:cubicBezTo>
                  <a:lnTo>
                    <a:pt x="273522" y="71354"/>
                  </a:lnTo>
                  <a:lnTo>
                    <a:pt x="273522" y="118924"/>
                  </a:lnTo>
                  <a:cubicBezTo>
                    <a:pt x="266949" y="118924"/>
                    <a:pt x="261630" y="124243"/>
                    <a:pt x="261630" y="130816"/>
                  </a:cubicBezTo>
                  <a:cubicBezTo>
                    <a:pt x="261630" y="137390"/>
                    <a:pt x="266949" y="142709"/>
                    <a:pt x="273522" y="142709"/>
                  </a:cubicBezTo>
                  <a:lnTo>
                    <a:pt x="273522" y="286019"/>
                  </a:lnTo>
                  <a:cubicBezTo>
                    <a:pt x="239055" y="288882"/>
                    <a:pt x="208010" y="303950"/>
                    <a:pt x="184835" y="327001"/>
                  </a:cubicBezTo>
                  <a:cubicBezTo>
                    <a:pt x="184739" y="327092"/>
                    <a:pt x="184610" y="327119"/>
                    <a:pt x="184516" y="327213"/>
                  </a:cubicBezTo>
                  <a:cubicBezTo>
                    <a:pt x="184424" y="327306"/>
                    <a:pt x="184396" y="327433"/>
                    <a:pt x="184306" y="327529"/>
                  </a:cubicBezTo>
                  <a:cubicBezTo>
                    <a:pt x="158618" y="353348"/>
                    <a:pt x="142707" y="388908"/>
                    <a:pt x="142707" y="428123"/>
                  </a:cubicBezTo>
                  <a:cubicBezTo>
                    <a:pt x="142707" y="467339"/>
                    <a:pt x="158618" y="502899"/>
                    <a:pt x="184308" y="528719"/>
                  </a:cubicBezTo>
                  <a:cubicBezTo>
                    <a:pt x="184396" y="528815"/>
                    <a:pt x="184424" y="528941"/>
                    <a:pt x="184517" y="529034"/>
                  </a:cubicBezTo>
                  <a:cubicBezTo>
                    <a:pt x="184612" y="529129"/>
                    <a:pt x="184741" y="529156"/>
                    <a:pt x="184836" y="529246"/>
                  </a:cubicBezTo>
                  <a:cubicBezTo>
                    <a:pt x="189955" y="534337"/>
                    <a:pt x="195539" y="538934"/>
                    <a:pt x="201377" y="543207"/>
                  </a:cubicBezTo>
                  <a:cubicBezTo>
                    <a:pt x="82191" y="532214"/>
                    <a:pt x="17972" y="501103"/>
                    <a:pt x="17188" y="500720"/>
                  </a:cubicBezTo>
                  <a:cubicBezTo>
                    <a:pt x="11311" y="497828"/>
                    <a:pt x="4204" y="500221"/>
                    <a:pt x="1254" y="506074"/>
                  </a:cubicBezTo>
                  <a:cubicBezTo>
                    <a:pt x="-1673" y="511938"/>
                    <a:pt x="696" y="519069"/>
                    <a:pt x="6573" y="522008"/>
                  </a:cubicBezTo>
                  <a:cubicBezTo>
                    <a:pt x="10568" y="524005"/>
                    <a:pt x="106287" y="570831"/>
                    <a:pt x="285415" y="570831"/>
                  </a:cubicBezTo>
                  <a:cubicBezTo>
                    <a:pt x="464543" y="570831"/>
                    <a:pt x="560262" y="524005"/>
                    <a:pt x="564257" y="522007"/>
                  </a:cubicBezTo>
                  <a:cubicBezTo>
                    <a:pt x="570134" y="519069"/>
                    <a:pt x="572503" y="511927"/>
                    <a:pt x="569576" y="506051"/>
                  </a:cubicBezTo>
                  <a:close/>
                  <a:moveTo>
                    <a:pt x="193765" y="353280"/>
                  </a:moveTo>
                  <a:lnTo>
                    <a:pt x="253313" y="412837"/>
                  </a:lnTo>
                  <a:cubicBezTo>
                    <a:pt x="252786" y="413938"/>
                    <a:pt x="252342" y="415070"/>
                    <a:pt x="251929" y="416231"/>
                  </a:cubicBezTo>
                  <a:lnTo>
                    <a:pt x="167694" y="416231"/>
                  </a:lnTo>
                  <a:cubicBezTo>
                    <a:pt x="170104" y="392428"/>
                    <a:pt x="179383" y="370855"/>
                    <a:pt x="193765" y="353280"/>
                  </a:cubicBezTo>
                  <a:close/>
                  <a:moveTo>
                    <a:pt x="193765" y="502967"/>
                  </a:moveTo>
                  <a:cubicBezTo>
                    <a:pt x="179383" y="485391"/>
                    <a:pt x="170104" y="463817"/>
                    <a:pt x="167694" y="440015"/>
                  </a:cubicBezTo>
                  <a:lnTo>
                    <a:pt x="251929" y="440015"/>
                  </a:lnTo>
                  <a:cubicBezTo>
                    <a:pt x="252342" y="441177"/>
                    <a:pt x="252787" y="442307"/>
                    <a:pt x="253313" y="443409"/>
                  </a:cubicBezTo>
                  <a:lnTo>
                    <a:pt x="193765" y="502967"/>
                  </a:lnTo>
                  <a:close/>
                  <a:moveTo>
                    <a:pt x="273522" y="545845"/>
                  </a:moveTo>
                  <a:cubicBezTo>
                    <a:pt x="249725" y="543437"/>
                    <a:pt x="228157" y="534161"/>
                    <a:pt x="210583" y="519783"/>
                  </a:cubicBezTo>
                  <a:lnTo>
                    <a:pt x="270130" y="460227"/>
                  </a:lnTo>
                  <a:cubicBezTo>
                    <a:pt x="271231" y="460754"/>
                    <a:pt x="272363" y="461197"/>
                    <a:pt x="273522" y="461611"/>
                  </a:cubicBezTo>
                  <a:lnTo>
                    <a:pt x="273522" y="545845"/>
                  </a:lnTo>
                  <a:close/>
                  <a:moveTo>
                    <a:pt x="273522" y="394637"/>
                  </a:moveTo>
                  <a:cubicBezTo>
                    <a:pt x="272363" y="395051"/>
                    <a:pt x="271231" y="395493"/>
                    <a:pt x="270130" y="396021"/>
                  </a:cubicBezTo>
                  <a:lnTo>
                    <a:pt x="210583" y="336465"/>
                  </a:lnTo>
                  <a:cubicBezTo>
                    <a:pt x="228157" y="322087"/>
                    <a:pt x="249725" y="312811"/>
                    <a:pt x="273522" y="310403"/>
                  </a:cubicBezTo>
                  <a:lnTo>
                    <a:pt x="273522" y="394637"/>
                  </a:lnTo>
                  <a:close/>
                  <a:moveTo>
                    <a:pt x="377065" y="502967"/>
                  </a:moveTo>
                  <a:lnTo>
                    <a:pt x="317516" y="443410"/>
                  </a:lnTo>
                  <a:cubicBezTo>
                    <a:pt x="318044" y="442308"/>
                    <a:pt x="318487" y="441177"/>
                    <a:pt x="318901" y="440016"/>
                  </a:cubicBezTo>
                  <a:lnTo>
                    <a:pt x="403135" y="440016"/>
                  </a:lnTo>
                  <a:cubicBezTo>
                    <a:pt x="400726" y="463818"/>
                    <a:pt x="391447" y="485391"/>
                    <a:pt x="377065" y="502967"/>
                  </a:cubicBezTo>
                  <a:close/>
                  <a:moveTo>
                    <a:pt x="403137" y="416231"/>
                  </a:moveTo>
                  <a:lnTo>
                    <a:pt x="318902" y="416231"/>
                  </a:lnTo>
                  <a:cubicBezTo>
                    <a:pt x="318489" y="415069"/>
                    <a:pt x="318044" y="413939"/>
                    <a:pt x="317517" y="412838"/>
                  </a:cubicBezTo>
                  <a:lnTo>
                    <a:pt x="377070" y="353285"/>
                  </a:lnTo>
                  <a:cubicBezTo>
                    <a:pt x="391448" y="370861"/>
                    <a:pt x="400726" y="392431"/>
                    <a:pt x="403137" y="416231"/>
                  </a:cubicBezTo>
                  <a:close/>
                  <a:moveTo>
                    <a:pt x="297308" y="310402"/>
                  </a:moveTo>
                  <a:cubicBezTo>
                    <a:pt x="321109" y="312811"/>
                    <a:pt x="342677" y="322089"/>
                    <a:pt x="360253" y="336468"/>
                  </a:cubicBezTo>
                  <a:lnTo>
                    <a:pt x="300700" y="396021"/>
                  </a:lnTo>
                  <a:cubicBezTo>
                    <a:pt x="299599" y="395493"/>
                    <a:pt x="298469" y="395050"/>
                    <a:pt x="297308" y="394636"/>
                  </a:cubicBezTo>
                  <a:lnTo>
                    <a:pt x="297308" y="310402"/>
                  </a:lnTo>
                  <a:close/>
                  <a:moveTo>
                    <a:pt x="297308" y="545845"/>
                  </a:moveTo>
                  <a:lnTo>
                    <a:pt x="297308" y="461611"/>
                  </a:lnTo>
                  <a:cubicBezTo>
                    <a:pt x="298467" y="461197"/>
                    <a:pt x="299599" y="460754"/>
                    <a:pt x="300700" y="460227"/>
                  </a:cubicBezTo>
                  <a:lnTo>
                    <a:pt x="360247" y="519783"/>
                  </a:lnTo>
                  <a:cubicBezTo>
                    <a:pt x="342673" y="534160"/>
                    <a:pt x="321105" y="543436"/>
                    <a:pt x="297308" y="545845"/>
                  </a:cubicBezTo>
                  <a:close/>
                </a:path>
              </a:pathLst>
            </a:custGeom>
            <a:solidFill>
              <a:schemeClr val="accent3"/>
            </a:solidFill>
            <a:ln w="1098" cap="flat">
              <a:noFill/>
              <a:prstDash val="solid"/>
              <a:miter/>
            </a:ln>
          </p:spPr>
          <p:txBody>
            <a:bodyPr rtlCol="0" anchor="ctr"/>
            <a:lstStyle/>
            <a:p>
              <a:endParaRPr lang="es-MX"/>
            </a:p>
          </p:txBody>
        </p:sp>
        <p:sp>
          <p:nvSpPr>
            <p:cNvPr id="98" name="Gráfico 68">
              <a:extLst>
                <a:ext uri="{FF2B5EF4-FFF2-40B4-BE49-F238E27FC236}">
                  <a16:creationId xmlns:a16="http://schemas.microsoft.com/office/drawing/2014/main" id="{DA7622E7-0054-6440-8E19-6CD9400F79F1}"/>
                </a:ext>
              </a:extLst>
            </p:cNvPr>
            <p:cNvSpPr/>
            <p:nvPr/>
          </p:nvSpPr>
          <p:spPr>
            <a:xfrm>
              <a:off x="7912392" y="3167365"/>
              <a:ext cx="488229" cy="427200"/>
            </a:xfrm>
            <a:custGeom>
              <a:avLst/>
              <a:gdLst>
                <a:gd name="connsiteX0" fmla="*/ 535154 w 570831"/>
                <a:gd name="connsiteY0" fmla="*/ 0 h 499477"/>
                <a:gd name="connsiteX1" fmla="*/ 35677 w 570831"/>
                <a:gd name="connsiteY1" fmla="*/ 0 h 499477"/>
                <a:gd name="connsiteX2" fmla="*/ 0 w 570831"/>
                <a:gd name="connsiteY2" fmla="*/ 35677 h 499477"/>
                <a:gd name="connsiteX3" fmla="*/ 0 w 570831"/>
                <a:gd name="connsiteY3" fmla="*/ 356769 h 499477"/>
                <a:gd name="connsiteX4" fmla="*/ 35677 w 570831"/>
                <a:gd name="connsiteY4" fmla="*/ 392446 h 499477"/>
                <a:gd name="connsiteX5" fmla="*/ 249739 w 570831"/>
                <a:gd name="connsiteY5" fmla="*/ 392446 h 499477"/>
                <a:gd name="connsiteX6" fmla="*/ 249739 w 570831"/>
                <a:gd name="connsiteY6" fmla="*/ 428123 h 499477"/>
                <a:gd name="connsiteX7" fmla="*/ 142708 w 570831"/>
                <a:gd name="connsiteY7" fmla="*/ 428123 h 499477"/>
                <a:gd name="connsiteX8" fmla="*/ 107031 w 570831"/>
                <a:gd name="connsiteY8" fmla="*/ 463800 h 499477"/>
                <a:gd name="connsiteX9" fmla="*/ 107031 w 570831"/>
                <a:gd name="connsiteY9" fmla="*/ 499477 h 499477"/>
                <a:gd name="connsiteX10" fmla="*/ 463800 w 570831"/>
                <a:gd name="connsiteY10" fmla="*/ 499477 h 499477"/>
                <a:gd name="connsiteX11" fmla="*/ 463800 w 570831"/>
                <a:gd name="connsiteY11" fmla="*/ 463800 h 499477"/>
                <a:gd name="connsiteX12" fmla="*/ 428123 w 570831"/>
                <a:gd name="connsiteY12" fmla="*/ 428123 h 499477"/>
                <a:gd name="connsiteX13" fmla="*/ 321092 w 570831"/>
                <a:gd name="connsiteY13" fmla="*/ 428123 h 499477"/>
                <a:gd name="connsiteX14" fmla="*/ 321092 w 570831"/>
                <a:gd name="connsiteY14" fmla="*/ 392446 h 499477"/>
                <a:gd name="connsiteX15" fmla="*/ 535154 w 570831"/>
                <a:gd name="connsiteY15" fmla="*/ 392446 h 499477"/>
                <a:gd name="connsiteX16" fmla="*/ 570831 w 570831"/>
                <a:gd name="connsiteY16" fmla="*/ 356769 h 499477"/>
                <a:gd name="connsiteX17" fmla="*/ 570831 w 570831"/>
                <a:gd name="connsiteY17" fmla="*/ 35677 h 499477"/>
                <a:gd name="connsiteX18" fmla="*/ 535154 w 570831"/>
                <a:gd name="connsiteY18" fmla="*/ 0 h 499477"/>
                <a:gd name="connsiteX19" fmla="*/ 499477 w 570831"/>
                <a:gd name="connsiteY19" fmla="*/ 321092 h 499477"/>
                <a:gd name="connsiteX20" fmla="*/ 71354 w 570831"/>
                <a:gd name="connsiteY20" fmla="*/ 321092 h 499477"/>
                <a:gd name="connsiteX21" fmla="*/ 71354 w 570831"/>
                <a:gd name="connsiteY21" fmla="*/ 71354 h 499477"/>
                <a:gd name="connsiteX22" fmla="*/ 499477 w 570831"/>
                <a:gd name="connsiteY22" fmla="*/ 71354 h 4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0831" h="499477">
                  <a:moveTo>
                    <a:pt x="535154" y="0"/>
                  </a:moveTo>
                  <a:lnTo>
                    <a:pt x="35677" y="0"/>
                  </a:lnTo>
                  <a:cubicBezTo>
                    <a:pt x="15974" y="0"/>
                    <a:pt x="0" y="15974"/>
                    <a:pt x="0" y="35677"/>
                  </a:cubicBezTo>
                  <a:lnTo>
                    <a:pt x="0" y="356769"/>
                  </a:lnTo>
                  <a:cubicBezTo>
                    <a:pt x="0" y="376471"/>
                    <a:pt x="15974" y="392446"/>
                    <a:pt x="35677" y="392446"/>
                  </a:cubicBezTo>
                  <a:lnTo>
                    <a:pt x="249739" y="392446"/>
                  </a:lnTo>
                  <a:lnTo>
                    <a:pt x="249739" y="428123"/>
                  </a:lnTo>
                  <a:lnTo>
                    <a:pt x="142708" y="428123"/>
                  </a:lnTo>
                  <a:cubicBezTo>
                    <a:pt x="123003" y="428123"/>
                    <a:pt x="107031" y="444095"/>
                    <a:pt x="107031" y="463800"/>
                  </a:cubicBezTo>
                  <a:lnTo>
                    <a:pt x="107031" y="499477"/>
                  </a:lnTo>
                  <a:lnTo>
                    <a:pt x="463800" y="499477"/>
                  </a:lnTo>
                  <a:lnTo>
                    <a:pt x="463800" y="463800"/>
                  </a:lnTo>
                  <a:cubicBezTo>
                    <a:pt x="463800" y="444095"/>
                    <a:pt x="447828" y="428123"/>
                    <a:pt x="428123" y="428123"/>
                  </a:cubicBezTo>
                  <a:lnTo>
                    <a:pt x="321092" y="428123"/>
                  </a:lnTo>
                  <a:lnTo>
                    <a:pt x="321092" y="392446"/>
                  </a:lnTo>
                  <a:lnTo>
                    <a:pt x="535154" y="392446"/>
                  </a:lnTo>
                  <a:cubicBezTo>
                    <a:pt x="554857" y="392446"/>
                    <a:pt x="570831" y="376472"/>
                    <a:pt x="570831" y="356769"/>
                  </a:cubicBezTo>
                  <a:lnTo>
                    <a:pt x="570831" y="35677"/>
                  </a:lnTo>
                  <a:cubicBezTo>
                    <a:pt x="570831" y="15974"/>
                    <a:pt x="554856" y="0"/>
                    <a:pt x="535154" y="0"/>
                  </a:cubicBezTo>
                  <a:close/>
                  <a:moveTo>
                    <a:pt x="499477" y="321092"/>
                  </a:moveTo>
                  <a:lnTo>
                    <a:pt x="71354" y="321092"/>
                  </a:lnTo>
                  <a:lnTo>
                    <a:pt x="71354" y="71354"/>
                  </a:lnTo>
                  <a:lnTo>
                    <a:pt x="499477" y="71354"/>
                  </a:lnTo>
                  <a:close/>
                </a:path>
              </a:pathLst>
            </a:custGeom>
            <a:solidFill>
              <a:schemeClr val="accent4"/>
            </a:solidFill>
            <a:ln w="1000" cap="flat">
              <a:noFill/>
              <a:prstDash val="solid"/>
              <a:miter/>
            </a:ln>
          </p:spPr>
          <p:txBody>
            <a:bodyPr rtlCol="0" anchor="ctr"/>
            <a:lstStyle/>
            <a:p>
              <a:endParaRPr lang="es-MX"/>
            </a:p>
          </p:txBody>
        </p:sp>
      </p:grpSp>
      <p:sp>
        <p:nvSpPr>
          <p:cNvPr id="5" name="object 14">
            <a:extLst>
              <a:ext uri="{FF2B5EF4-FFF2-40B4-BE49-F238E27FC236}">
                <a16:creationId xmlns:a16="http://schemas.microsoft.com/office/drawing/2014/main" id="{4D45A8B6-AE5A-2583-8C61-E78815D0D71A}"/>
              </a:ext>
            </a:extLst>
          </p:cNvPr>
          <p:cNvSpPr/>
          <p:nvPr/>
        </p:nvSpPr>
        <p:spPr>
          <a:xfrm>
            <a:off x="76200" y="869397"/>
            <a:ext cx="5306977" cy="595057"/>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25">
            <a:extLst>
              <a:ext uri="{FF2B5EF4-FFF2-40B4-BE49-F238E27FC236}">
                <a16:creationId xmlns:a16="http://schemas.microsoft.com/office/drawing/2014/main" id="{E2510116-933B-F671-2179-28040AE5B8A3}"/>
              </a:ext>
            </a:extLst>
          </p:cNvPr>
          <p:cNvSpPr txBox="1"/>
          <p:nvPr/>
        </p:nvSpPr>
        <p:spPr>
          <a:xfrm>
            <a:off x="515603" y="1002047"/>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err="1">
                <a:ln>
                  <a:noFill/>
                </a:ln>
                <a:solidFill>
                  <a:srgbClr val="FFFFFF"/>
                </a:solidFill>
                <a:effectLst/>
                <a:uLnTx/>
                <a:uFillTx/>
                <a:latin typeface="Gill Sans MT" panose="020B0502020104020203" pitchFamily="34" charset="0"/>
                <a:cs typeface="Gill Sans MT"/>
              </a:rPr>
              <a:t>Syste</a:t>
            </a:r>
            <a:r>
              <a:rPr lang="en-US" sz="2000" b="1" spc="-204" dirty="0" err="1">
                <a:solidFill>
                  <a:srgbClr val="FFFFFF"/>
                </a:solidFill>
                <a:latin typeface="Gill Sans MT" panose="020B0502020104020203" pitchFamily="34" charset="0"/>
                <a:cs typeface="Gill Sans MT"/>
              </a:rPr>
              <a:t>matic</a:t>
            </a:r>
            <a:r>
              <a:rPr lang="en-US" sz="2000" b="1" spc="-204" dirty="0">
                <a:solidFill>
                  <a:srgbClr val="FFFFFF"/>
                </a:solidFill>
                <a:latin typeface="Gill Sans MT" panose="020B0502020104020203" pitchFamily="34" charset="0"/>
                <a:cs typeface="Gill Sans MT"/>
              </a:rPr>
              <a:t> Reviews and Meta-analysis</a:t>
            </a:r>
            <a:endPar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endParaRPr>
          </a:p>
        </p:txBody>
      </p:sp>
      <p:pic>
        <p:nvPicPr>
          <p:cNvPr id="8" name="Picture 7">
            <a:extLst>
              <a:ext uri="{FF2B5EF4-FFF2-40B4-BE49-F238E27FC236}">
                <a16:creationId xmlns:a16="http://schemas.microsoft.com/office/drawing/2014/main" id="{5EA47470-8272-460D-64C2-98351DAFFD6C}"/>
              </a:ext>
            </a:extLst>
          </p:cNvPr>
          <p:cNvPicPr>
            <a:picLocks noChangeAspect="1"/>
          </p:cNvPicPr>
          <p:nvPr/>
        </p:nvPicPr>
        <p:blipFill>
          <a:blip r:embed="rId2"/>
          <a:stretch>
            <a:fillRect/>
          </a:stretch>
        </p:blipFill>
        <p:spPr>
          <a:xfrm>
            <a:off x="179026" y="167719"/>
            <a:ext cx="4170025" cy="853514"/>
          </a:xfrm>
          <a:prstGeom prst="rect">
            <a:avLst/>
          </a:prstGeom>
        </p:spPr>
      </p:pic>
      <p:sp>
        <p:nvSpPr>
          <p:cNvPr id="10" name="object 8">
            <a:extLst>
              <a:ext uri="{FF2B5EF4-FFF2-40B4-BE49-F238E27FC236}">
                <a16:creationId xmlns:a16="http://schemas.microsoft.com/office/drawing/2014/main" id="{E81DF240-C51D-6419-27CD-D7DCE4AB8829}"/>
              </a:ext>
            </a:extLst>
          </p:cNvPr>
          <p:cNvSpPr txBox="1"/>
          <p:nvPr/>
        </p:nvSpPr>
        <p:spPr>
          <a:xfrm>
            <a:off x="381154" y="1555363"/>
            <a:ext cx="11429845" cy="1472454"/>
          </a:xfrm>
          <a:prstGeom prst="rect">
            <a:avLst/>
          </a:prstGeom>
        </p:spPr>
        <p:txBody>
          <a:bodyPr vert="horz" wrap="square" lIns="0" tIns="12700" rIns="0" bIns="0" rtlCol="0">
            <a:spAutoFit/>
          </a:bodyPr>
          <a:lstStyle/>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600" dirty="0">
                <a:solidFill>
                  <a:srgbClr val="383838"/>
                </a:solidFill>
                <a:latin typeface="Gill Sans MT"/>
                <a:cs typeface="Gill Sans MT"/>
              </a:rPr>
              <a:t>R</a:t>
            </a:r>
            <a:r>
              <a:rPr kumimoji="0" lang="en-US" sz="1600" b="0" i="0" u="none" strike="noStrike" kern="0" cap="none" spc="0" normalizeH="0" baseline="0" noProof="0" dirty="0" err="1">
                <a:ln>
                  <a:noFill/>
                </a:ln>
                <a:solidFill>
                  <a:srgbClr val="383838"/>
                </a:solidFill>
                <a:effectLst/>
                <a:uLnTx/>
                <a:uFillTx/>
                <a:latin typeface="Gill Sans MT"/>
                <a:cs typeface="Gill Sans MT"/>
              </a:rPr>
              <a:t>igorous</a:t>
            </a:r>
            <a:r>
              <a:rPr kumimoji="0" lang="en-US" sz="1600" b="0" i="0" u="none" strike="noStrike" kern="0" cap="none" spc="0" normalizeH="0" baseline="0" noProof="0" dirty="0">
                <a:ln>
                  <a:noFill/>
                </a:ln>
                <a:solidFill>
                  <a:srgbClr val="383838"/>
                </a:solidFill>
                <a:effectLst/>
                <a:uLnTx/>
                <a:uFillTx/>
                <a:latin typeface="Gill Sans MT"/>
                <a:cs typeface="Gill Sans MT"/>
              </a:rPr>
              <a:t> systematic literature reviews that can be used to support meta-analyses and network meta-analyses.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600" dirty="0">
                <a:solidFill>
                  <a:srgbClr val="383838"/>
                </a:solidFill>
                <a:latin typeface="Gill Sans MT"/>
                <a:cs typeface="Gill Sans MT"/>
              </a:rPr>
              <a:t>Quality of evidence and level of recommendations assessment using well-known valid tools.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Different types of evidence evaluation, from searching to interpreting results, while maintaining compliance with appropriate industry standards.</a:t>
            </a:r>
          </a:p>
        </p:txBody>
      </p:sp>
    </p:spTree>
    <p:extLst>
      <p:ext uri="{BB962C8B-B14F-4D97-AF65-F5344CB8AC3E}">
        <p14:creationId xmlns:p14="http://schemas.microsoft.com/office/powerpoint/2010/main" val="49916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Scholarly Publications</a:t>
            </a:r>
          </a:p>
        </p:txBody>
      </p:sp>
      <p:sp>
        <p:nvSpPr>
          <p:cNvPr id="8" name="object 8"/>
          <p:cNvSpPr txBox="1"/>
          <p:nvPr/>
        </p:nvSpPr>
        <p:spPr>
          <a:xfrm>
            <a:off x="368900" y="1637710"/>
            <a:ext cx="11192764" cy="1077474"/>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Our team of writers can support the development of your scientific products by developing and publishing manuscripts in reputable peer-reviewed journals within a reasonable timeframe. Thus, we ensure that the company's data are disseminated in time to aid in educating healthcare professionals during the product launch period.</a:t>
            </a: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20" name="Group 19">
            <a:extLst>
              <a:ext uri="{FF2B5EF4-FFF2-40B4-BE49-F238E27FC236}">
                <a16:creationId xmlns:a16="http://schemas.microsoft.com/office/drawing/2014/main" id="{F91BAED6-D1E5-278C-A57A-0497F659169A}"/>
              </a:ext>
            </a:extLst>
          </p:cNvPr>
          <p:cNvGrpSpPr/>
          <p:nvPr/>
        </p:nvGrpSpPr>
        <p:grpSpPr>
          <a:xfrm>
            <a:off x="202912" y="878608"/>
            <a:ext cx="5395746" cy="763905"/>
            <a:chOff x="202912" y="878608"/>
            <a:chExt cx="5395746" cy="763905"/>
          </a:xfrm>
        </p:grpSpPr>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Publication planning and reports</a:t>
              </a:r>
            </a:p>
          </p:txBody>
        </p:sp>
      </p:gr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15</a:t>
            </a:fld>
            <a:endParaRPr kumimoji="0" sz="1000" b="1" i="0" u="none" strike="noStrike" kern="0" cap="none" spc="15" normalizeH="0" baseline="0" noProof="0" dirty="0">
              <a:ln>
                <a:noFill/>
              </a:ln>
              <a:solidFill>
                <a:prstClr val="white"/>
              </a:solidFill>
              <a:effectLst/>
              <a:uLnTx/>
              <a:uFillTx/>
              <a:latin typeface="Gill Sans MT"/>
            </a:endParaRPr>
          </a:p>
        </p:txBody>
      </p:sp>
      <p:grpSp>
        <p:nvGrpSpPr>
          <p:cNvPr id="29" name="Group 28">
            <a:extLst>
              <a:ext uri="{FF2B5EF4-FFF2-40B4-BE49-F238E27FC236}">
                <a16:creationId xmlns:a16="http://schemas.microsoft.com/office/drawing/2014/main" id="{DE8B3271-068C-E220-5999-6856F7A620AA}"/>
              </a:ext>
            </a:extLst>
          </p:cNvPr>
          <p:cNvGrpSpPr/>
          <p:nvPr/>
        </p:nvGrpSpPr>
        <p:grpSpPr>
          <a:xfrm>
            <a:off x="389636" y="2829565"/>
            <a:ext cx="3573560" cy="763905"/>
            <a:chOff x="202912" y="878608"/>
            <a:chExt cx="5395746" cy="763905"/>
          </a:xfrm>
        </p:grpSpPr>
        <p:sp>
          <p:nvSpPr>
            <p:cNvPr id="30" name="object 14">
              <a:extLst>
                <a:ext uri="{FF2B5EF4-FFF2-40B4-BE49-F238E27FC236}">
                  <a16:creationId xmlns:a16="http://schemas.microsoft.com/office/drawing/2014/main" id="{D480B213-A166-5AC6-7912-DB25653C7288}"/>
                </a:ext>
              </a:extLst>
            </p:cNvPr>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 name="object 25">
              <a:extLst>
                <a:ext uri="{FF2B5EF4-FFF2-40B4-BE49-F238E27FC236}">
                  <a16:creationId xmlns:a16="http://schemas.microsoft.com/office/drawing/2014/main" id="{BC58F6A2-AB86-DAB2-035E-6B64CC23850C}"/>
                </a:ext>
              </a:extLst>
            </p:cNvPr>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Scientific congress reports</a:t>
              </a:r>
            </a:p>
          </p:txBody>
        </p:sp>
      </p:grpSp>
      <p:sp>
        <p:nvSpPr>
          <p:cNvPr id="32" name="object 8">
            <a:extLst>
              <a:ext uri="{FF2B5EF4-FFF2-40B4-BE49-F238E27FC236}">
                <a16:creationId xmlns:a16="http://schemas.microsoft.com/office/drawing/2014/main" id="{920F8E3D-F90D-408F-E23A-627E28D3F96E}"/>
              </a:ext>
            </a:extLst>
          </p:cNvPr>
          <p:cNvSpPr txBox="1"/>
          <p:nvPr/>
        </p:nvSpPr>
        <p:spPr>
          <a:xfrm>
            <a:off x="393284" y="3646482"/>
            <a:ext cx="11192764" cy="1446806"/>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Our medical team has quick and easy access to the most recent scientific information presented at global congresses. We provide the reports and formats that enable the reader to quickly locate and comprehend the most important new data pertinent to their field, as well as the therapeutic implications of the data.</a:t>
            </a:r>
            <a:r>
              <a:rPr lang="en-US" sz="1600" noProof="0" dirty="0">
                <a:solidFill>
                  <a:srgbClr val="383838"/>
                </a:solidFill>
                <a:latin typeface="Gill Sans MT"/>
                <a:cs typeface="Gill Sans MT"/>
              </a:rPr>
              <a:t> </a:t>
            </a: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We can support in creating slide kits to inform healthcare professionals of the most recent research and treatment updates presented at major international congresses.</a:t>
            </a:r>
          </a:p>
        </p:txBody>
      </p:sp>
      <p:grpSp>
        <p:nvGrpSpPr>
          <p:cNvPr id="33" name="Group 32">
            <a:extLst>
              <a:ext uri="{FF2B5EF4-FFF2-40B4-BE49-F238E27FC236}">
                <a16:creationId xmlns:a16="http://schemas.microsoft.com/office/drawing/2014/main" id="{D7F76E64-9A7A-304C-4662-37E8F5F1239D}"/>
              </a:ext>
            </a:extLst>
          </p:cNvPr>
          <p:cNvGrpSpPr/>
          <p:nvPr/>
        </p:nvGrpSpPr>
        <p:grpSpPr>
          <a:xfrm>
            <a:off x="339309" y="5215487"/>
            <a:ext cx="3573560" cy="763905"/>
            <a:chOff x="202912" y="878608"/>
            <a:chExt cx="5395746" cy="763905"/>
          </a:xfrm>
        </p:grpSpPr>
        <p:sp>
          <p:nvSpPr>
            <p:cNvPr id="34" name="object 14">
              <a:extLst>
                <a:ext uri="{FF2B5EF4-FFF2-40B4-BE49-F238E27FC236}">
                  <a16:creationId xmlns:a16="http://schemas.microsoft.com/office/drawing/2014/main" id="{F7D91D3B-7513-4CC8-80A6-692E6C8C88EF}"/>
                </a:ext>
              </a:extLst>
            </p:cNvPr>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5" name="object 25">
              <a:extLst>
                <a:ext uri="{FF2B5EF4-FFF2-40B4-BE49-F238E27FC236}">
                  <a16:creationId xmlns:a16="http://schemas.microsoft.com/office/drawing/2014/main" id="{06DD7091-581D-5ABE-B856-5EBB06E701B5}"/>
                </a:ext>
              </a:extLst>
            </p:cNvPr>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Abstracts and Posters</a:t>
              </a:r>
            </a:p>
          </p:txBody>
        </p:sp>
      </p:grpSp>
    </p:spTree>
    <p:extLst>
      <p:ext uri="{BB962C8B-B14F-4D97-AF65-F5344CB8AC3E}">
        <p14:creationId xmlns:p14="http://schemas.microsoft.com/office/powerpoint/2010/main" val="195685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Scholarly Publications</a:t>
            </a:r>
          </a:p>
        </p:txBody>
      </p:sp>
      <p:sp>
        <p:nvSpPr>
          <p:cNvPr id="8" name="object 8"/>
          <p:cNvSpPr txBox="1"/>
          <p:nvPr/>
        </p:nvSpPr>
        <p:spPr>
          <a:xfrm>
            <a:off x="407314" y="1748263"/>
            <a:ext cx="11192764" cy="1077474"/>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Case reports  contribute significantly to the education and knowledge of medical students, residents, and fellows. The purpose of writing case reports is to share information for medical, scientific, or educational purposes. We can support in the development of your educational clinical cases that aim to support the uses of your scientific products in clinical practice.</a:t>
            </a: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20" name="Group 19">
            <a:extLst>
              <a:ext uri="{FF2B5EF4-FFF2-40B4-BE49-F238E27FC236}">
                <a16:creationId xmlns:a16="http://schemas.microsoft.com/office/drawing/2014/main" id="{F91BAED6-D1E5-278C-A57A-0497F659169A}"/>
              </a:ext>
            </a:extLst>
          </p:cNvPr>
          <p:cNvGrpSpPr/>
          <p:nvPr/>
        </p:nvGrpSpPr>
        <p:grpSpPr>
          <a:xfrm>
            <a:off x="202912" y="878608"/>
            <a:ext cx="5395746" cy="763905"/>
            <a:chOff x="202912" y="878608"/>
            <a:chExt cx="5395746" cy="763905"/>
          </a:xfrm>
        </p:grpSpPr>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Clinical Case Study</a:t>
              </a:r>
            </a:p>
          </p:txBody>
        </p:sp>
      </p:gr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16</a:t>
            </a:fld>
            <a:endParaRPr kumimoji="0" sz="1000" b="1" i="0" u="none" strike="noStrike" kern="0" cap="none" spc="15" normalizeH="0" baseline="0" noProof="0" dirty="0">
              <a:ln>
                <a:noFill/>
              </a:ln>
              <a:solidFill>
                <a:prstClr val="white"/>
              </a:solidFill>
              <a:effectLst/>
              <a:uLnTx/>
              <a:uFillTx/>
              <a:latin typeface="Gill Sans MT"/>
            </a:endParaRPr>
          </a:p>
        </p:txBody>
      </p:sp>
      <p:grpSp>
        <p:nvGrpSpPr>
          <p:cNvPr id="3" name="Group 2">
            <a:extLst>
              <a:ext uri="{FF2B5EF4-FFF2-40B4-BE49-F238E27FC236}">
                <a16:creationId xmlns:a16="http://schemas.microsoft.com/office/drawing/2014/main" id="{B8E0357C-34CC-957B-D7A7-166C7D080992}"/>
              </a:ext>
            </a:extLst>
          </p:cNvPr>
          <p:cNvGrpSpPr/>
          <p:nvPr/>
        </p:nvGrpSpPr>
        <p:grpSpPr>
          <a:xfrm>
            <a:off x="304800" y="3268359"/>
            <a:ext cx="5395746" cy="763905"/>
            <a:chOff x="202912" y="878608"/>
            <a:chExt cx="5395746" cy="763905"/>
          </a:xfrm>
        </p:grpSpPr>
        <p:sp>
          <p:nvSpPr>
            <p:cNvPr id="4" name="object 14">
              <a:extLst>
                <a:ext uri="{FF2B5EF4-FFF2-40B4-BE49-F238E27FC236}">
                  <a16:creationId xmlns:a16="http://schemas.microsoft.com/office/drawing/2014/main" id="{D7AC65F2-C562-40DE-B6DD-1FC88FA95AFC}"/>
                </a:ext>
              </a:extLst>
            </p:cNvPr>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25">
              <a:extLst>
                <a:ext uri="{FF2B5EF4-FFF2-40B4-BE49-F238E27FC236}">
                  <a16:creationId xmlns:a16="http://schemas.microsoft.com/office/drawing/2014/main" id="{3BC98686-ECD8-8E4C-2306-8E40FB2A07B7}"/>
                </a:ext>
              </a:extLst>
            </p:cNvPr>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Editorial support</a:t>
              </a:r>
            </a:p>
          </p:txBody>
        </p:sp>
      </p:grpSp>
      <p:sp>
        <p:nvSpPr>
          <p:cNvPr id="6" name="object 8">
            <a:extLst>
              <a:ext uri="{FF2B5EF4-FFF2-40B4-BE49-F238E27FC236}">
                <a16:creationId xmlns:a16="http://schemas.microsoft.com/office/drawing/2014/main" id="{78F0A9FB-4D20-578C-D931-2D3DEE41458E}"/>
              </a:ext>
            </a:extLst>
          </p:cNvPr>
          <p:cNvSpPr txBox="1"/>
          <p:nvPr/>
        </p:nvSpPr>
        <p:spPr>
          <a:xfrm>
            <a:off x="514261" y="4221549"/>
            <a:ext cx="11192764" cy="708143"/>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From journal selection to submission, we assist authors at every stage and prepare their manuscript for resubmission if it is rejected by the journal.</a:t>
            </a: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p:txBody>
      </p:sp>
    </p:spTree>
    <p:extLst>
      <p:ext uri="{BB962C8B-B14F-4D97-AF65-F5344CB8AC3E}">
        <p14:creationId xmlns:p14="http://schemas.microsoft.com/office/powerpoint/2010/main" val="25977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2"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277379" y="4756398"/>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277251" y="3065495"/>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kumimoji="0" lang="en-GB" sz="1800" b="0" i="0" u="none" strike="noStrike" kern="0" cap="none" spc="0" normalizeH="0" baseline="0" noProof="0" dirty="0">
                <a:ln>
                  <a:noFill/>
                </a:ln>
                <a:solidFill>
                  <a:sysClr val="windowText" lastClr="000000"/>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3"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5"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6"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7"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8"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9"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0"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1"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xfrm>
            <a:off x="11582400" y="6344641"/>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17</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2" name="object 29">
            <a:extLst>
              <a:ext uri="{FF2B5EF4-FFF2-40B4-BE49-F238E27FC236}">
                <a16:creationId xmlns:a16="http://schemas.microsoft.com/office/drawing/2014/main" id="{9FAD5C8F-DCC9-0D7C-180B-FBA3AFF49A6A}"/>
              </a:ext>
            </a:extLst>
          </p:cNvPr>
          <p:cNvSpPr txBox="1"/>
          <p:nvPr/>
        </p:nvSpPr>
        <p:spPr>
          <a:xfrm>
            <a:off x="8825086" y="1566452"/>
            <a:ext cx="2998232"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Manuscripts.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Publication planning and reports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Scientific congress report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Clinical Cases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Editorial support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4" name="object 29">
            <a:extLst>
              <a:ext uri="{FF2B5EF4-FFF2-40B4-BE49-F238E27FC236}">
                <a16:creationId xmlns:a16="http://schemas.microsoft.com/office/drawing/2014/main" id="{33C57143-6DCC-8D8C-9070-13336B067C63}"/>
              </a:ext>
            </a:extLst>
          </p:cNvPr>
          <p:cNvSpPr txBox="1"/>
          <p:nvPr/>
        </p:nvSpPr>
        <p:spPr>
          <a:xfrm>
            <a:off x="3450" y="3374460"/>
            <a:ext cx="2479898" cy="1268937"/>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Training manuals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Online courses and workshops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TOT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Educational series</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Tree>
    <p:extLst>
      <p:ext uri="{BB962C8B-B14F-4D97-AF65-F5344CB8AC3E}">
        <p14:creationId xmlns:p14="http://schemas.microsoft.com/office/powerpoint/2010/main" val="279967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Training</a:t>
            </a:r>
          </a:p>
        </p:txBody>
      </p:sp>
      <p:sp>
        <p:nvSpPr>
          <p:cNvPr id="8" name="object 8"/>
          <p:cNvSpPr txBox="1"/>
          <p:nvPr/>
        </p:nvSpPr>
        <p:spPr>
          <a:xfrm>
            <a:off x="368900" y="1637710"/>
            <a:ext cx="11192764" cy="1077474"/>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MedDots identifies all relevant publications for novel therapies and therapeutic areas. We can incorporate these data into highly interactive and visually engaging training aids and materials that allow users to both see the big picture and drill down into the details of the breadth of scientific publications.</a:t>
            </a: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20" name="Group 19">
            <a:extLst>
              <a:ext uri="{FF2B5EF4-FFF2-40B4-BE49-F238E27FC236}">
                <a16:creationId xmlns:a16="http://schemas.microsoft.com/office/drawing/2014/main" id="{F91BAED6-D1E5-278C-A57A-0497F659169A}"/>
              </a:ext>
            </a:extLst>
          </p:cNvPr>
          <p:cNvGrpSpPr/>
          <p:nvPr/>
        </p:nvGrpSpPr>
        <p:grpSpPr>
          <a:xfrm>
            <a:off x="202912" y="878608"/>
            <a:ext cx="5395746" cy="763905"/>
            <a:chOff x="202912" y="878608"/>
            <a:chExt cx="5395746" cy="763905"/>
          </a:xfrm>
        </p:grpSpPr>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Training aids in printed and multimedia formats</a:t>
              </a:r>
            </a:p>
          </p:txBody>
        </p:sp>
      </p:gr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18</a:t>
            </a:fld>
            <a:endParaRPr kumimoji="0" sz="1000" b="1" i="0" u="none" strike="noStrike" kern="0" cap="none" spc="15" normalizeH="0" baseline="0" noProof="0" dirty="0">
              <a:ln>
                <a:noFill/>
              </a:ln>
              <a:solidFill>
                <a:prstClr val="white"/>
              </a:solidFill>
              <a:effectLst/>
              <a:uLnTx/>
              <a:uFillTx/>
              <a:latin typeface="Gill Sans MT"/>
            </a:endParaRPr>
          </a:p>
        </p:txBody>
      </p:sp>
      <p:grpSp>
        <p:nvGrpSpPr>
          <p:cNvPr id="29" name="Group 28">
            <a:extLst>
              <a:ext uri="{FF2B5EF4-FFF2-40B4-BE49-F238E27FC236}">
                <a16:creationId xmlns:a16="http://schemas.microsoft.com/office/drawing/2014/main" id="{DE8B3271-068C-E220-5999-6856F7A620AA}"/>
              </a:ext>
            </a:extLst>
          </p:cNvPr>
          <p:cNvGrpSpPr/>
          <p:nvPr/>
        </p:nvGrpSpPr>
        <p:grpSpPr>
          <a:xfrm>
            <a:off x="242323" y="3115813"/>
            <a:ext cx="3573560" cy="763905"/>
            <a:chOff x="202912" y="878608"/>
            <a:chExt cx="5395746" cy="763905"/>
          </a:xfrm>
        </p:grpSpPr>
        <p:sp>
          <p:nvSpPr>
            <p:cNvPr id="30" name="object 14">
              <a:extLst>
                <a:ext uri="{FF2B5EF4-FFF2-40B4-BE49-F238E27FC236}">
                  <a16:creationId xmlns:a16="http://schemas.microsoft.com/office/drawing/2014/main" id="{D480B213-A166-5AC6-7912-DB25653C7288}"/>
                </a:ext>
              </a:extLst>
            </p:cNvPr>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 name="object 25">
              <a:extLst>
                <a:ext uri="{FF2B5EF4-FFF2-40B4-BE49-F238E27FC236}">
                  <a16:creationId xmlns:a16="http://schemas.microsoft.com/office/drawing/2014/main" id="{BC58F6A2-AB86-DAB2-035E-6B64CC23850C}"/>
                </a:ext>
              </a:extLst>
            </p:cNvPr>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Online courses and workshops</a:t>
              </a:r>
            </a:p>
          </p:txBody>
        </p:sp>
      </p:grpSp>
      <p:sp>
        <p:nvSpPr>
          <p:cNvPr id="32" name="object 8">
            <a:extLst>
              <a:ext uri="{FF2B5EF4-FFF2-40B4-BE49-F238E27FC236}">
                <a16:creationId xmlns:a16="http://schemas.microsoft.com/office/drawing/2014/main" id="{920F8E3D-F90D-408F-E23A-627E28D3F96E}"/>
              </a:ext>
            </a:extLst>
          </p:cNvPr>
          <p:cNvSpPr txBox="1"/>
          <p:nvPr/>
        </p:nvSpPr>
        <p:spPr>
          <a:xfrm>
            <a:off x="415138" y="4072755"/>
            <a:ext cx="11192764" cy="1446806"/>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Through our learning management system (LMS), we offer</a:t>
            </a:r>
            <a:r>
              <a:rPr lang="en-US" sz="1600" dirty="0">
                <a:solidFill>
                  <a:srgbClr val="383838"/>
                </a:solidFill>
                <a:latin typeface="Gill Sans MT"/>
                <a:cs typeface="Gill Sans MT"/>
              </a:rPr>
              <a:t> o</a:t>
            </a:r>
            <a:r>
              <a:rPr kumimoji="0" lang="en-US" sz="1600" b="0" i="0" u="none" strike="noStrike" kern="0" cap="none" spc="0" normalizeH="0" baseline="0" noProof="0" dirty="0" err="1">
                <a:ln>
                  <a:noFill/>
                </a:ln>
                <a:solidFill>
                  <a:sysClr val="windowText" lastClr="000000"/>
                </a:solidFill>
                <a:effectLst/>
                <a:uLnTx/>
                <a:uFillTx/>
                <a:latin typeface="Gill Sans MT"/>
                <a:cs typeface="Gill Sans MT"/>
              </a:rPr>
              <a:t>nline</a:t>
            </a: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 courses and workshops, allowing users to conveniently access materials, participate in discussions with their peers and instructors, and complete assignments and quizzes. </a:t>
            </a:r>
            <a:r>
              <a:rPr lang="en-US" sz="1600" dirty="0">
                <a:latin typeface="Gill Sans MT"/>
                <a:cs typeface="Gill Sans MT"/>
              </a:rPr>
              <a:t>O</a:t>
            </a:r>
            <a:r>
              <a:rPr kumimoji="0" lang="en-US" sz="1600" b="0" i="0" u="none" strike="noStrike" kern="0" cap="none" spc="0" normalizeH="0" baseline="0" noProof="0" dirty="0" err="1">
                <a:ln>
                  <a:noFill/>
                </a:ln>
                <a:solidFill>
                  <a:sysClr val="windowText" lastClr="000000"/>
                </a:solidFill>
                <a:effectLst/>
                <a:uLnTx/>
                <a:uFillTx/>
                <a:latin typeface="Gill Sans MT"/>
                <a:cs typeface="Gill Sans MT"/>
              </a:rPr>
              <a:t>nline</a:t>
            </a: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 courses and workshops also include live sessions with instructors or guest speakers, as well as interactive elements such as videos, games, and simulations.</a:t>
            </a:r>
          </a:p>
        </p:txBody>
      </p:sp>
    </p:spTree>
    <p:extLst>
      <p:ext uri="{BB962C8B-B14F-4D97-AF65-F5344CB8AC3E}">
        <p14:creationId xmlns:p14="http://schemas.microsoft.com/office/powerpoint/2010/main" val="18879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Training</a:t>
            </a:r>
          </a:p>
        </p:txBody>
      </p:sp>
      <p:sp>
        <p:nvSpPr>
          <p:cNvPr id="8" name="object 8"/>
          <p:cNvSpPr txBox="1"/>
          <p:nvPr/>
        </p:nvSpPr>
        <p:spPr>
          <a:xfrm>
            <a:off x="368900" y="1637710"/>
            <a:ext cx="11192764" cy="708143"/>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Short educational series (FAQ videos and studios) to support your marketing strategy by relaying information in the form of questions being answered by a subject matter experts.</a:t>
            </a:r>
          </a:p>
        </p:txBody>
      </p:sp>
      <p:grpSp>
        <p:nvGrpSpPr>
          <p:cNvPr id="20" name="Group 19">
            <a:extLst>
              <a:ext uri="{FF2B5EF4-FFF2-40B4-BE49-F238E27FC236}">
                <a16:creationId xmlns:a16="http://schemas.microsoft.com/office/drawing/2014/main" id="{F91BAED6-D1E5-278C-A57A-0497F659169A}"/>
              </a:ext>
            </a:extLst>
          </p:cNvPr>
          <p:cNvGrpSpPr/>
          <p:nvPr/>
        </p:nvGrpSpPr>
        <p:grpSpPr>
          <a:xfrm>
            <a:off x="202912" y="878608"/>
            <a:ext cx="5395746" cy="763905"/>
            <a:chOff x="202912" y="878608"/>
            <a:chExt cx="5395746" cy="763905"/>
          </a:xfrm>
        </p:grpSpPr>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Short Educational Series (FAQs)</a:t>
              </a:r>
            </a:p>
          </p:txBody>
        </p:sp>
      </p:gr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19</a:t>
            </a:fld>
            <a:endParaRPr kumimoji="0" sz="1000" b="1" i="0" u="none" strike="noStrike" kern="0" cap="none" spc="15" normalizeH="0" baseline="0" noProof="0" dirty="0">
              <a:ln>
                <a:noFill/>
              </a:ln>
              <a:solidFill>
                <a:prstClr val="white"/>
              </a:solidFill>
              <a:effectLst/>
              <a:uLnTx/>
              <a:uFillTx/>
              <a:latin typeface="Gill Sans MT"/>
            </a:endParaRPr>
          </a:p>
        </p:txBody>
      </p:sp>
      <p:grpSp>
        <p:nvGrpSpPr>
          <p:cNvPr id="29" name="Group 28">
            <a:extLst>
              <a:ext uri="{FF2B5EF4-FFF2-40B4-BE49-F238E27FC236}">
                <a16:creationId xmlns:a16="http://schemas.microsoft.com/office/drawing/2014/main" id="{DE8B3271-068C-E220-5999-6856F7A620AA}"/>
              </a:ext>
            </a:extLst>
          </p:cNvPr>
          <p:cNvGrpSpPr/>
          <p:nvPr/>
        </p:nvGrpSpPr>
        <p:grpSpPr>
          <a:xfrm>
            <a:off x="224248" y="2571503"/>
            <a:ext cx="3573560" cy="763905"/>
            <a:chOff x="202912" y="878608"/>
            <a:chExt cx="5395746" cy="763905"/>
          </a:xfrm>
        </p:grpSpPr>
        <p:sp>
          <p:nvSpPr>
            <p:cNvPr id="30" name="object 14">
              <a:extLst>
                <a:ext uri="{FF2B5EF4-FFF2-40B4-BE49-F238E27FC236}">
                  <a16:creationId xmlns:a16="http://schemas.microsoft.com/office/drawing/2014/main" id="{D480B213-A166-5AC6-7912-DB25653C7288}"/>
                </a:ext>
              </a:extLst>
            </p:cNvPr>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1" name="object 25">
              <a:extLst>
                <a:ext uri="{FF2B5EF4-FFF2-40B4-BE49-F238E27FC236}">
                  <a16:creationId xmlns:a16="http://schemas.microsoft.com/office/drawing/2014/main" id="{BC58F6A2-AB86-DAB2-035E-6B64CC23850C}"/>
                </a:ext>
              </a:extLst>
            </p:cNvPr>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Webinars/Masterclasses</a:t>
              </a:r>
              <a:r>
                <a:rPr lang="en-US" sz="2000" b="1" spc="-204" dirty="0">
                  <a:solidFill>
                    <a:srgbClr val="FFFFFF"/>
                  </a:solidFill>
                  <a:latin typeface="Gill Sans MT" panose="020B0502020104020203" pitchFamily="34" charset="0"/>
                  <a:cs typeface="Gill Sans MT"/>
                </a:rPr>
                <a:t>es</a:t>
              </a:r>
              <a:endPar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endParaRPr>
            </a:p>
          </p:txBody>
        </p:sp>
      </p:grpSp>
      <p:sp>
        <p:nvSpPr>
          <p:cNvPr id="32" name="object 8">
            <a:extLst>
              <a:ext uri="{FF2B5EF4-FFF2-40B4-BE49-F238E27FC236}">
                <a16:creationId xmlns:a16="http://schemas.microsoft.com/office/drawing/2014/main" id="{920F8E3D-F90D-408F-E23A-627E28D3F96E}"/>
              </a:ext>
            </a:extLst>
          </p:cNvPr>
          <p:cNvSpPr txBox="1"/>
          <p:nvPr/>
        </p:nvSpPr>
        <p:spPr>
          <a:xfrm>
            <a:off x="423112" y="3473580"/>
            <a:ext cx="11192764" cy="708143"/>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National and regional KOLs discussion for treatment profiling and patient journey mapping. </a:t>
            </a:r>
            <a:r>
              <a:rPr lang="en-US" sz="1600" dirty="0">
                <a:solidFill>
                  <a:srgbClr val="383838"/>
                </a:solidFill>
                <a:latin typeface="Gill Sans MT"/>
                <a:cs typeface="Gill Sans MT"/>
              </a:rPr>
              <a:t>We create c</a:t>
            </a:r>
            <a:r>
              <a:rPr kumimoji="0" lang="en-US" sz="1600" b="0" i="0" u="none" strike="noStrike" kern="0" cap="none" spc="0" normalizeH="0" baseline="0" noProof="0" dirty="0" err="1">
                <a:ln>
                  <a:noFill/>
                </a:ln>
                <a:solidFill>
                  <a:srgbClr val="383838"/>
                </a:solidFill>
                <a:effectLst/>
                <a:uLnTx/>
                <a:uFillTx/>
                <a:latin typeface="Gill Sans MT"/>
                <a:cs typeface="Gill Sans MT"/>
              </a:rPr>
              <a:t>ontent</a:t>
            </a:r>
            <a:r>
              <a:rPr kumimoji="0" lang="en-US" sz="1600" b="0" i="0" u="none" strike="noStrike" kern="0" cap="none" spc="0" normalizeH="0" baseline="0" noProof="0" dirty="0">
                <a:ln>
                  <a:noFill/>
                </a:ln>
                <a:solidFill>
                  <a:srgbClr val="383838"/>
                </a:solidFill>
                <a:effectLst/>
                <a:uLnTx/>
                <a:uFillTx/>
                <a:latin typeface="Gill Sans MT"/>
                <a:cs typeface="Gill Sans MT"/>
              </a:rPr>
              <a:t> and debate flow</a:t>
            </a:r>
            <a:r>
              <a:rPr lang="en-US" sz="1600" dirty="0">
                <a:solidFill>
                  <a:srgbClr val="383838"/>
                </a:solidFill>
                <a:latin typeface="Gill Sans MT"/>
                <a:cs typeface="Gill Sans MT"/>
              </a:rPr>
              <a:t>, </a:t>
            </a:r>
            <a:r>
              <a:rPr kumimoji="0" lang="en-US" sz="1600" b="0" i="0" u="none" strike="noStrike" kern="0" cap="none" spc="0" normalizeH="0" baseline="0" noProof="0" dirty="0">
                <a:ln>
                  <a:noFill/>
                </a:ln>
                <a:solidFill>
                  <a:srgbClr val="383838"/>
                </a:solidFill>
                <a:effectLst/>
                <a:uLnTx/>
                <a:uFillTx/>
                <a:latin typeface="Gill Sans MT"/>
                <a:cs typeface="Gill Sans MT"/>
              </a:rPr>
              <a:t>debate minutes and reports and analysis and recommendations reports.</a:t>
            </a: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3" name="Group 2">
            <a:extLst>
              <a:ext uri="{FF2B5EF4-FFF2-40B4-BE49-F238E27FC236}">
                <a16:creationId xmlns:a16="http://schemas.microsoft.com/office/drawing/2014/main" id="{4891E0D1-51B0-62C1-9BE5-AA57C4410650}"/>
              </a:ext>
            </a:extLst>
          </p:cNvPr>
          <p:cNvGrpSpPr/>
          <p:nvPr/>
        </p:nvGrpSpPr>
        <p:grpSpPr>
          <a:xfrm>
            <a:off x="242323" y="4456385"/>
            <a:ext cx="3573560" cy="763905"/>
            <a:chOff x="202912" y="878608"/>
            <a:chExt cx="5395746" cy="763905"/>
          </a:xfrm>
        </p:grpSpPr>
        <p:sp>
          <p:nvSpPr>
            <p:cNvPr id="4" name="object 14">
              <a:extLst>
                <a:ext uri="{FF2B5EF4-FFF2-40B4-BE49-F238E27FC236}">
                  <a16:creationId xmlns:a16="http://schemas.microsoft.com/office/drawing/2014/main" id="{A673B5DB-9800-DB09-F4F4-5C870469130F}"/>
                </a:ext>
              </a:extLst>
            </p:cNvPr>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25">
              <a:extLst>
                <a:ext uri="{FF2B5EF4-FFF2-40B4-BE49-F238E27FC236}">
                  <a16:creationId xmlns:a16="http://schemas.microsoft.com/office/drawing/2014/main" id="{A36D541B-5BC5-F8D0-3676-8C20B7027DB2}"/>
                </a:ext>
              </a:extLst>
            </p:cNvPr>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TOT</a:t>
              </a:r>
            </a:p>
          </p:txBody>
        </p:sp>
      </p:grpSp>
      <p:sp>
        <p:nvSpPr>
          <p:cNvPr id="6" name="object 8">
            <a:extLst>
              <a:ext uri="{FF2B5EF4-FFF2-40B4-BE49-F238E27FC236}">
                <a16:creationId xmlns:a16="http://schemas.microsoft.com/office/drawing/2014/main" id="{0BFE67B0-B732-D8EA-AF34-42942386CFC6}"/>
              </a:ext>
            </a:extLst>
          </p:cNvPr>
          <p:cNvSpPr txBox="1"/>
          <p:nvPr/>
        </p:nvSpPr>
        <p:spPr>
          <a:xfrm>
            <a:off x="359156" y="5263576"/>
            <a:ext cx="11192764" cy="708143"/>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Provide advisors with knowledge of Key Practical Training Concepts and Styles and prepare advisor to create and run training activities.</a:t>
            </a:r>
          </a:p>
        </p:txBody>
      </p:sp>
    </p:spTree>
    <p:extLst>
      <p:ext uri="{BB962C8B-B14F-4D97-AF65-F5344CB8AC3E}">
        <p14:creationId xmlns:p14="http://schemas.microsoft.com/office/powerpoint/2010/main" val="151523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1708785" cy="513715"/>
          </a:xfrm>
          <a:prstGeom prst="rect">
            <a:avLst/>
          </a:prstGeom>
        </p:spPr>
        <p:txBody>
          <a:bodyPr vert="horz" wrap="square" lIns="0" tIns="12700" rIns="0" bIns="0" rtlCol="0">
            <a:spAutoFit/>
          </a:bodyPr>
          <a:lstStyle/>
          <a:p>
            <a:pPr marL="12700">
              <a:lnSpc>
                <a:spcPct val="100000"/>
              </a:lnSpc>
              <a:spcBef>
                <a:spcPts val="100"/>
              </a:spcBef>
            </a:pPr>
            <a:r>
              <a:rPr spc="-170" dirty="0"/>
              <a:t>About</a:t>
            </a:r>
            <a:r>
              <a:rPr spc="-60" dirty="0"/>
              <a:t> Us</a:t>
            </a:r>
          </a:p>
        </p:txBody>
      </p:sp>
      <p:grpSp>
        <p:nvGrpSpPr>
          <p:cNvPr id="3" name="object 3"/>
          <p:cNvGrpSpPr/>
          <p:nvPr/>
        </p:nvGrpSpPr>
        <p:grpSpPr>
          <a:xfrm>
            <a:off x="608076" y="1295400"/>
            <a:ext cx="1041400" cy="992505"/>
            <a:chOff x="608076" y="1295400"/>
            <a:chExt cx="1041400" cy="992505"/>
          </a:xfrm>
        </p:grpSpPr>
        <p:sp>
          <p:nvSpPr>
            <p:cNvPr id="4" name="object 4"/>
            <p:cNvSpPr/>
            <p:nvPr/>
          </p:nvSpPr>
          <p:spPr>
            <a:xfrm>
              <a:off x="608076" y="1295400"/>
              <a:ext cx="1041400" cy="992505"/>
            </a:xfrm>
            <a:custGeom>
              <a:avLst/>
              <a:gdLst/>
              <a:ahLst/>
              <a:cxnLst/>
              <a:rect l="l" t="t" r="r" b="b"/>
              <a:pathLst>
                <a:path w="1041400" h="992505">
                  <a:moveTo>
                    <a:pt x="939038" y="0"/>
                  </a:moveTo>
                  <a:lnTo>
                    <a:pt x="101879" y="0"/>
                  </a:lnTo>
                  <a:lnTo>
                    <a:pt x="62225" y="8002"/>
                  </a:lnTo>
                  <a:lnTo>
                    <a:pt x="29841" y="29829"/>
                  </a:lnTo>
                  <a:lnTo>
                    <a:pt x="8006" y="62204"/>
                  </a:lnTo>
                  <a:lnTo>
                    <a:pt x="0" y="101853"/>
                  </a:lnTo>
                  <a:lnTo>
                    <a:pt x="0" y="890270"/>
                  </a:lnTo>
                  <a:lnTo>
                    <a:pt x="8006" y="929919"/>
                  </a:lnTo>
                  <a:lnTo>
                    <a:pt x="29841" y="962294"/>
                  </a:lnTo>
                  <a:lnTo>
                    <a:pt x="62225" y="984121"/>
                  </a:lnTo>
                  <a:lnTo>
                    <a:pt x="101879" y="992124"/>
                  </a:lnTo>
                  <a:lnTo>
                    <a:pt x="939038" y="992124"/>
                  </a:lnTo>
                  <a:lnTo>
                    <a:pt x="978687" y="984121"/>
                  </a:lnTo>
                  <a:lnTo>
                    <a:pt x="1011062" y="962294"/>
                  </a:lnTo>
                  <a:lnTo>
                    <a:pt x="1032889" y="929919"/>
                  </a:lnTo>
                  <a:lnTo>
                    <a:pt x="1040892" y="890270"/>
                  </a:lnTo>
                  <a:lnTo>
                    <a:pt x="1040892" y="101853"/>
                  </a:lnTo>
                  <a:lnTo>
                    <a:pt x="1032889" y="62204"/>
                  </a:lnTo>
                  <a:lnTo>
                    <a:pt x="1011062" y="29829"/>
                  </a:lnTo>
                  <a:lnTo>
                    <a:pt x="978687" y="8002"/>
                  </a:lnTo>
                  <a:lnTo>
                    <a:pt x="939038" y="0"/>
                  </a:lnTo>
                  <a:close/>
                </a:path>
              </a:pathLst>
            </a:custGeom>
            <a:solidFill>
              <a:srgbClr val="00B9EC"/>
            </a:solidFill>
          </p:spPr>
          <p:txBody>
            <a:bodyPr wrap="square" lIns="0" tIns="0" rIns="0" bIns="0" rtlCol="0"/>
            <a:lstStyle/>
            <a:p>
              <a:endParaRPr/>
            </a:p>
          </p:txBody>
        </p:sp>
        <p:sp>
          <p:nvSpPr>
            <p:cNvPr id="5" name="object 5"/>
            <p:cNvSpPr/>
            <p:nvPr/>
          </p:nvSpPr>
          <p:spPr>
            <a:xfrm>
              <a:off x="929105" y="1556817"/>
              <a:ext cx="364490" cy="471170"/>
            </a:xfrm>
            <a:custGeom>
              <a:avLst/>
              <a:gdLst/>
              <a:ahLst/>
              <a:cxnLst/>
              <a:rect l="l" t="t" r="r" b="b"/>
              <a:pathLst>
                <a:path w="364490" h="471169">
                  <a:moveTo>
                    <a:pt x="235572" y="0"/>
                  </a:moveTo>
                  <a:lnTo>
                    <a:pt x="53539" y="0"/>
                  </a:lnTo>
                  <a:lnTo>
                    <a:pt x="15680" y="15681"/>
                  </a:lnTo>
                  <a:lnTo>
                    <a:pt x="0" y="53534"/>
                  </a:lnTo>
                  <a:lnTo>
                    <a:pt x="0" y="417571"/>
                  </a:lnTo>
                  <a:lnTo>
                    <a:pt x="15680" y="455426"/>
                  </a:lnTo>
                  <a:lnTo>
                    <a:pt x="53539" y="471106"/>
                  </a:lnTo>
                  <a:lnTo>
                    <a:pt x="267696" y="471106"/>
                  </a:lnTo>
                  <a:lnTo>
                    <a:pt x="226008" y="462736"/>
                  </a:lnTo>
                  <a:lnTo>
                    <a:pt x="191947" y="439826"/>
                  </a:lnTo>
                  <a:lnTo>
                    <a:pt x="168962" y="405818"/>
                  </a:lnTo>
                  <a:lnTo>
                    <a:pt x="167000" y="396156"/>
                  </a:lnTo>
                  <a:lnTo>
                    <a:pt x="69040" y="396156"/>
                  </a:lnTo>
                  <a:lnTo>
                    <a:pt x="64247" y="391363"/>
                  </a:lnTo>
                  <a:lnTo>
                    <a:pt x="64247" y="379535"/>
                  </a:lnTo>
                  <a:lnTo>
                    <a:pt x="69040" y="374742"/>
                  </a:lnTo>
                  <a:lnTo>
                    <a:pt x="162651" y="374742"/>
                  </a:lnTo>
                  <a:lnTo>
                    <a:pt x="160500" y="364153"/>
                  </a:lnTo>
                  <a:lnTo>
                    <a:pt x="164825" y="342622"/>
                  </a:lnTo>
                  <a:lnTo>
                    <a:pt x="69040" y="342622"/>
                  </a:lnTo>
                  <a:lnTo>
                    <a:pt x="64247" y="337829"/>
                  </a:lnTo>
                  <a:lnTo>
                    <a:pt x="64247" y="326001"/>
                  </a:lnTo>
                  <a:lnTo>
                    <a:pt x="69040" y="321208"/>
                  </a:lnTo>
                  <a:lnTo>
                    <a:pt x="169719" y="321208"/>
                  </a:lnTo>
                  <a:lnTo>
                    <a:pt x="191330" y="289087"/>
                  </a:lnTo>
                  <a:lnTo>
                    <a:pt x="69040" y="289087"/>
                  </a:lnTo>
                  <a:lnTo>
                    <a:pt x="64247" y="284294"/>
                  </a:lnTo>
                  <a:lnTo>
                    <a:pt x="64247" y="272466"/>
                  </a:lnTo>
                  <a:lnTo>
                    <a:pt x="69040" y="267673"/>
                  </a:lnTo>
                  <a:lnTo>
                    <a:pt x="222474" y="267673"/>
                  </a:lnTo>
                  <a:lnTo>
                    <a:pt x="225800" y="265426"/>
                  </a:lnTo>
                  <a:lnTo>
                    <a:pt x="267470" y="256966"/>
                  </a:lnTo>
                  <a:lnTo>
                    <a:pt x="364067" y="256966"/>
                  </a:lnTo>
                  <a:lnTo>
                    <a:pt x="364067" y="235552"/>
                  </a:lnTo>
                  <a:lnTo>
                    <a:pt x="69040" y="235552"/>
                  </a:lnTo>
                  <a:lnTo>
                    <a:pt x="64247" y="230759"/>
                  </a:lnTo>
                  <a:lnTo>
                    <a:pt x="64247" y="218931"/>
                  </a:lnTo>
                  <a:lnTo>
                    <a:pt x="69040" y="214138"/>
                  </a:lnTo>
                  <a:lnTo>
                    <a:pt x="364067" y="214138"/>
                  </a:lnTo>
                  <a:lnTo>
                    <a:pt x="364067" y="182018"/>
                  </a:lnTo>
                  <a:lnTo>
                    <a:pt x="101164" y="182017"/>
                  </a:lnTo>
                  <a:lnTo>
                    <a:pt x="96370" y="177224"/>
                  </a:lnTo>
                  <a:lnTo>
                    <a:pt x="96370" y="165397"/>
                  </a:lnTo>
                  <a:lnTo>
                    <a:pt x="101164" y="160604"/>
                  </a:lnTo>
                  <a:lnTo>
                    <a:pt x="364067" y="160604"/>
                  </a:lnTo>
                  <a:lnTo>
                    <a:pt x="364067" y="128483"/>
                  </a:lnTo>
                  <a:lnTo>
                    <a:pt x="289112" y="128483"/>
                  </a:lnTo>
                  <a:lnTo>
                    <a:pt x="268282" y="124260"/>
                  </a:lnTo>
                  <a:lnTo>
                    <a:pt x="258670" y="117776"/>
                  </a:lnTo>
                  <a:lnTo>
                    <a:pt x="69040" y="117776"/>
                  </a:lnTo>
                  <a:lnTo>
                    <a:pt x="64247" y="112983"/>
                  </a:lnTo>
                  <a:lnTo>
                    <a:pt x="64247" y="101155"/>
                  </a:lnTo>
                  <a:lnTo>
                    <a:pt x="69040" y="96362"/>
                  </a:lnTo>
                  <a:lnTo>
                    <a:pt x="240191" y="96362"/>
                  </a:lnTo>
                  <a:lnTo>
                    <a:pt x="239796" y="95776"/>
                  </a:lnTo>
                  <a:lnTo>
                    <a:pt x="235572" y="74948"/>
                  </a:lnTo>
                  <a:lnTo>
                    <a:pt x="235572" y="0"/>
                  </a:lnTo>
                  <a:close/>
                </a:path>
                <a:path w="364490" h="471169">
                  <a:moveTo>
                    <a:pt x="162651" y="374742"/>
                  </a:moveTo>
                  <a:lnTo>
                    <a:pt x="134408" y="374742"/>
                  </a:lnTo>
                  <a:lnTo>
                    <a:pt x="139202" y="379535"/>
                  </a:lnTo>
                  <a:lnTo>
                    <a:pt x="139202" y="391363"/>
                  </a:lnTo>
                  <a:lnTo>
                    <a:pt x="134408" y="396156"/>
                  </a:lnTo>
                  <a:lnTo>
                    <a:pt x="167000" y="396156"/>
                  </a:lnTo>
                  <a:lnTo>
                    <a:pt x="162651" y="374742"/>
                  </a:lnTo>
                  <a:close/>
                </a:path>
                <a:path w="364490" h="471169">
                  <a:moveTo>
                    <a:pt x="169719" y="321208"/>
                  </a:moveTo>
                  <a:lnTo>
                    <a:pt x="123700" y="321208"/>
                  </a:lnTo>
                  <a:lnTo>
                    <a:pt x="128494" y="326001"/>
                  </a:lnTo>
                  <a:lnTo>
                    <a:pt x="128494" y="337829"/>
                  </a:lnTo>
                  <a:lnTo>
                    <a:pt x="123700" y="342622"/>
                  </a:lnTo>
                  <a:lnTo>
                    <a:pt x="164825" y="342622"/>
                  </a:lnTo>
                  <a:lnTo>
                    <a:pt x="168874" y="322465"/>
                  </a:lnTo>
                  <a:lnTo>
                    <a:pt x="169719" y="321208"/>
                  </a:lnTo>
                  <a:close/>
                </a:path>
                <a:path w="364490" h="471169">
                  <a:moveTo>
                    <a:pt x="364067" y="256966"/>
                  </a:moveTo>
                  <a:lnTo>
                    <a:pt x="267470" y="256966"/>
                  </a:lnTo>
                  <a:lnTo>
                    <a:pt x="297426" y="261205"/>
                  </a:lnTo>
                  <a:lnTo>
                    <a:pt x="324514" y="273354"/>
                  </a:lnTo>
                  <a:lnTo>
                    <a:pt x="347230" y="292468"/>
                  </a:lnTo>
                  <a:lnTo>
                    <a:pt x="364067" y="317603"/>
                  </a:lnTo>
                  <a:lnTo>
                    <a:pt x="364067" y="256966"/>
                  </a:lnTo>
                  <a:close/>
                </a:path>
                <a:path w="364490" h="471169">
                  <a:moveTo>
                    <a:pt x="222474" y="267673"/>
                  </a:moveTo>
                  <a:lnTo>
                    <a:pt x="145116" y="267673"/>
                  </a:lnTo>
                  <a:lnTo>
                    <a:pt x="149910" y="272466"/>
                  </a:lnTo>
                  <a:lnTo>
                    <a:pt x="149910" y="284294"/>
                  </a:lnTo>
                  <a:lnTo>
                    <a:pt x="145116" y="289087"/>
                  </a:lnTo>
                  <a:lnTo>
                    <a:pt x="191330" y="289087"/>
                  </a:lnTo>
                  <a:lnTo>
                    <a:pt x="191787" y="288407"/>
                  </a:lnTo>
                  <a:lnTo>
                    <a:pt x="222474" y="267673"/>
                  </a:lnTo>
                  <a:close/>
                </a:path>
                <a:path w="364490" h="471169">
                  <a:moveTo>
                    <a:pt x="364067" y="214138"/>
                  </a:moveTo>
                  <a:lnTo>
                    <a:pt x="295026" y="214138"/>
                  </a:lnTo>
                  <a:lnTo>
                    <a:pt x="299819" y="218931"/>
                  </a:lnTo>
                  <a:lnTo>
                    <a:pt x="299819" y="230759"/>
                  </a:lnTo>
                  <a:lnTo>
                    <a:pt x="295026" y="235552"/>
                  </a:lnTo>
                  <a:lnTo>
                    <a:pt x="364067" y="235552"/>
                  </a:lnTo>
                  <a:lnTo>
                    <a:pt x="364067" y="214138"/>
                  </a:lnTo>
                  <a:close/>
                </a:path>
                <a:path w="364490" h="471169">
                  <a:moveTo>
                    <a:pt x="364067" y="160604"/>
                  </a:moveTo>
                  <a:lnTo>
                    <a:pt x="295026" y="160604"/>
                  </a:lnTo>
                  <a:lnTo>
                    <a:pt x="299819" y="165397"/>
                  </a:lnTo>
                  <a:lnTo>
                    <a:pt x="299819" y="177225"/>
                  </a:lnTo>
                  <a:lnTo>
                    <a:pt x="295026" y="182018"/>
                  </a:lnTo>
                  <a:lnTo>
                    <a:pt x="364067" y="182018"/>
                  </a:lnTo>
                  <a:lnTo>
                    <a:pt x="364067" y="160604"/>
                  </a:lnTo>
                  <a:close/>
                </a:path>
                <a:path w="364490" h="471169">
                  <a:moveTo>
                    <a:pt x="240191" y="96362"/>
                  </a:moveTo>
                  <a:lnTo>
                    <a:pt x="198655" y="96362"/>
                  </a:lnTo>
                  <a:lnTo>
                    <a:pt x="203449" y="101155"/>
                  </a:lnTo>
                  <a:lnTo>
                    <a:pt x="203449" y="112983"/>
                  </a:lnTo>
                  <a:lnTo>
                    <a:pt x="198655" y="117776"/>
                  </a:lnTo>
                  <a:lnTo>
                    <a:pt x="258670" y="117776"/>
                  </a:lnTo>
                  <a:lnTo>
                    <a:pt x="251271" y="112785"/>
                  </a:lnTo>
                  <a:lnTo>
                    <a:pt x="240191" y="96362"/>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86094" y="1558808"/>
              <a:ext cx="105087" cy="105078"/>
            </a:xfrm>
            <a:prstGeom prst="rect">
              <a:avLst/>
            </a:prstGeom>
          </p:spPr>
        </p:pic>
        <p:pic>
          <p:nvPicPr>
            <p:cNvPr id="7" name="object 7"/>
            <p:cNvPicPr/>
            <p:nvPr/>
          </p:nvPicPr>
          <p:blipFill>
            <a:blip r:embed="rId4" cstate="print"/>
            <a:stretch>
              <a:fillRect/>
            </a:stretch>
          </p:blipFill>
          <p:spPr>
            <a:xfrm>
              <a:off x="1111456" y="1835514"/>
              <a:ext cx="212709" cy="212688"/>
            </a:xfrm>
            <a:prstGeom prst="rect">
              <a:avLst/>
            </a:prstGeom>
          </p:spPr>
        </p:pic>
      </p:grpSp>
      <p:sp>
        <p:nvSpPr>
          <p:cNvPr id="8" name="object 8"/>
          <p:cNvSpPr txBox="1"/>
          <p:nvPr/>
        </p:nvSpPr>
        <p:spPr>
          <a:xfrm>
            <a:off x="1916429" y="1340612"/>
            <a:ext cx="3898900" cy="811248"/>
          </a:xfrm>
          <a:prstGeom prst="rect">
            <a:avLst/>
          </a:prstGeom>
        </p:spPr>
        <p:txBody>
          <a:bodyPr vert="horz" wrap="square" lIns="0" tIns="12700" rIns="0" bIns="0" rtlCol="0">
            <a:spAutoFit/>
          </a:bodyPr>
          <a:lstStyle/>
          <a:p>
            <a:pPr marL="12700" marR="5080">
              <a:lnSpc>
                <a:spcPct val="150000"/>
              </a:lnSpc>
              <a:spcBef>
                <a:spcPts val="100"/>
              </a:spcBef>
            </a:pPr>
            <a:r>
              <a:rPr sz="1200" dirty="0">
                <a:solidFill>
                  <a:srgbClr val="383838"/>
                </a:solidFill>
                <a:latin typeface="Gill Sans MT"/>
                <a:cs typeface="Gill Sans MT"/>
              </a:rPr>
              <a:t>A</a:t>
            </a:r>
            <a:r>
              <a:rPr sz="1200" spc="75" dirty="0">
                <a:solidFill>
                  <a:srgbClr val="383838"/>
                </a:solidFill>
                <a:latin typeface="Gill Sans MT"/>
                <a:cs typeface="Gill Sans MT"/>
              </a:rPr>
              <a:t> </a:t>
            </a:r>
            <a:r>
              <a:rPr sz="1200" dirty="0">
                <a:solidFill>
                  <a:srgbClr val="383838"/>
                </a:solidFill>
                <a:latin typeface="Gill Sans MT"/>
                <a:cs typeface="Gill Sans MT"/>
              </a:rPr>
              <a:t>full-</a:t>
            </a:r>
            <a:r>
              <a:rPr sz="1200" spc="50" dirty="0">
                <a:solidFill>
                  <a:srgbClr val="383838"/>
                </a:solidFill>
                <a:latin typeface="Gill Sans MT"/>
                <a:cs typeface="Gill Sans MT"/>
              </a:rPr>
              <a:t>service</a:t>
            </a:r>
            <a:r>
              <a:rPr sz="1200" spc="60" dirty="0">
                <a:solidFill>
                  <a:srgbClr val="383838"/>
                </a:solidFill>
                <a:latin typeface="Gill Sans MT"/>
                <a:cs typeface="Gill Sans MT"/>
              </a:rPr>
              <a:t> </a:t>
            </a:r>
            <a:r>
              <a:rPr sz="1200" spc="85" dirty="0">
                <a:solidFill>
                  <a:srgbClr val="383838"/>
                </a:solidFill>
                <a:latin typeface="Gill Sans MT"/>
                <a:cs typeface="Gill Sans MT"/>
              </a:rPr>
              <a:t>agency</a:t>
            </a:r>
            <a:r>
              <a:rPr sz="1200" spc="75" dirty="0">
                <a:solidFill>
                  <a:srgbClr val="383838"/>
                </a:solidFill>
                <a:latin typeface="Gill Sans MT"/>
                <a:cs typeface="Gill Sans MT"/>
              </a:rPr>
              <a:t> </a:t>
            </a:r>
            <a:r>
              <a:rPr sz="1200" dirty="0">
                <a:solidFill>
                  <a:srgbClr val="383838"/>
                </a:solidFill>
                <a:latin typeface="Gill Sans MT"/>
                <a:cs typeface="Gill Sans MT"/>
              </a:rPr>
              <a:t>for</a:t>
            </a:r>
            <a:r>
              <a:rPr sz="1200" spc="60" dirty="0">
                <a:solidFill>
                  <a:srgbClr val="383838"/>
                </a:solidFill>
                <a:latin typeface="Gill Sans MT"/>
                <a:cs typeface="Gill Sans MT"/>
              </a:rPr>
              <a:t> </a:t>
            </a:r>
            <a:r>
              <a:rPr sz="1200" spc="55" dirty="0">
                <a:solidFill>
                  <a:srgbClr val="383838"/>
                </a:solidFill>
                <a:latin typeface="Gill Sans MT"/>
                <a:cs typeface="Gill Sans MT"/>
              </a:rPr>
              <a:t>clinical</a:t>
            </a:r>
            <a:r>
              <a:rPr sz="1200" spc="65" dirty="0">
                <a:solidFill>
                  <a:srgbClr val="383838"/>
                </a:solidFill>
                <a:latin typeface="Gill Sans MT"/>
                <a:cs typeface="Gill Sans MT"/>
              </a:rPr>
              <a:t> </a:t>
            </a:r>
            <a:r>
              <a:rPr sz="1200" dirty="0">
                <a:solidFill>
                  <a:srgbClr val="383838"/>
                </a:solidFill>
                <a:latin typeface="Gill Sans MT"/>
                <a:cs typeface="Gill Sans MT"/>
              </a:rPr>
              <a:t>research,</a:t>
            </a:r>
            <a:r>
              <a:rPr sz="1200" spc="55" dirty="0">
                <a:solidFill>
                  <a:srgbClr val="383838"/>
                </a:solidFill>
                <a:latin typeface="Gill Sans MT"/>
                <a:cs typeface="Gill Sans MT"/>
              </a:rPr>
              <a:t> scientific </a:t>
            </a:r>
            <a:r>
              <a:rPr sz="1200" spc="60" dirty="0">
                <a:solidFill>
                  <a:srgbClr val="383838"/>
                </a:solidFill>
                <a:latin typeface="Gill Sans MT"/>
                <a:cs typeface="Gill Sans MT"/>
              </a:rPr>
              <a:t>communication</a:t>
            </a:r>
            <a:r>
              <a:rPr sz="1200" spc="-30" dirty="0">
                <a:solidFill>
                  <a:srgbClr val="383838"/>
                </a:solidFill>
                <a:latin typeface="Gill Sans MT"/>
                <a:cs typeface="Gill Sans MT"/>
              </a:rPr>
              <a:t> </a:t>
            </a:r>
            <a:r>
              <a:rPr sz="1200" spc="80" dirty="0">
                <a:solidFill>
                  <a:srgbClr val="383838"/>
                </a:solidFill>
                <a:latin typeface="Gill Sans MT"/>
                <a:cs typeface="Gill Sans MT"/>
              </a:rPr>
              <a:t>and</a:t>
            </a:r>
            <a:r>
              <a:rPr sz="1200" spc="-20" dirty="0">
                <a:solidFill>
                  <a:srgbClr val="383838"/>
                </a:solidFill>
                <a:latin typeface="Gill Sans MT"/>
                <a:cs typeface="Gill Sans MT"/>
              </a:rPr>
              <a:t> </a:t>
            </a:r>
            <a:r>
              <a:rPr sz="1200" spc="50" dirty="0">
                <a:solidFill>
                  <a:srgbClr val="383838"/>
                </a:solidFill>
                <a:latin typeface="Gill Sans MT"/>
                <a:cs typeface="Gill Sans MT"/>
              </a:rPr>
              <a:t>healthcare</a:t>
            </a:r>
            <a:r>
              <a:rPr sz="1200" spc="-15" dirty="0">
                <a:solidFill>
                  <a:srgbClr val="383838"/>
                </a:solidFill>
                <a:latin typeface="Gill Sans MT"/>
                <a:cs typeface="Gill Sans MT"/>
              </a:rPr>
              <a:t> </a:t>
            </a:r>
            <a:r>
              <a:rPr sz="1200" spc="60" dirty="0">
                <a:solidFill>
                  <a:srgbClr val="383838"/>
                </a:solidFill>
                <a:latin typeface="Gill Sans MT"/>
                <a:cs typeface="Gill Sans MT"/>
              </a:rPr>
              <a:t>consultancy</a:t>
            </a:r>
            <a:r>
              <a:rPr sz="1200" spc="-5" dirty="0">
                <a:solidFill>
                  <a:srgbClr val="383838"/>
                </a:solidFill>
                <a:latin typeface="Gill Sans MT"/>
                <a:cs typeface="Gill Sans MT"/>
              </a:rPr>
              <a:t> </a:t>
            </a:r>
            <a:r>
              <a:rPr sz="1200" spc="65" dirty="0">
                <a:solidFill>
                  <a:srgbClr val="383838"/>
                </a:solidFill>
                <a:latin typeface="Gill Sans MT"/>
                <a:cs typeface="Gill Sans MT"/>
              </a:rPr>
              <a:t>services</a:t>
            </a:r>
            <a:r>
              <a:rPr sz="1200" spc="-10" dirty="0">
                <a:solidFill>
                  <a:srgbClr val="383838"/>
                </a:solidFill>
                <a:latin typeface="Gill Sans MT"/>
                <a:cs typeface="Gill Sans MT"/>
              </a:rPr>
              <a:t> </a:t>
            </a:r>
            <a:r>
              <a:rPr sz="1200" spc="-20" dirty="0">
                <a:solidFill>
                  <a:srgbClr val="383838"/>
                </a:solidFill>
                <a:latin typeface="Gill Sans MT"/>
                <a:cs typeface="Gill Sans MT"/>
              </a:rPr>
              <a:t>with </a:t>
            </a:r>
            <a:r>
              <a:rPr sz="1200" spc="70" dirty="0">
                <a:solidFill>
                  <a:srgbClr val="383838"/>
                </a:solidFill>
                <a:latin typeface="Gill Sans MT"/>
                <a:cs typeface="Gill Sans MT"/>
              </a:rPr>
              <a:t>significant</a:t>
            </a:r>
            <a:r>
              <a:rPr sz="1200" spc="60" dirty="0">
                <a:solidFill>
                  <a:srgbClr val="383838"/>
                </a:solidFill>
                <a:latin typeface="Gill Sans MT"/>
                <a:cs typeface="Gill Sans MT"/>
              </a:rPr>
              <a:t> </a:t>
            </a:r>
            <a:r>
              <a:rPr sz="1200" dirty="0">
                <a:solidFill>
                  <a:srgbClr val="383838"/>
                </a:solidFill>
                <a:latin typeface="Gill Sans MT"/>
                <a:cs typeface="Gill Sans MT"/>
              </a:rPr>
              <a:t>footprints</a:t>
            </a:r>
            <a:r>
              <a:rPr sz="1200" spc="35" dirty="0">
                <a:solidFill>
                  <a:srgbClr val="383838"/>
                </a:solidFill>
                <a:latin typeface="Gill Sans MT"/>
                <a:cs typeface="Gill Sans MT"/>
              </a:rPr>
              <a:t> </a:t>
            </a:r>
            <a:r>
              <a:rPr sz="1200" dirty="0">
                <a:solidFill>
                  <a:srgbClr val="383838"/>
                </a:solidFill>
                <a:latin typeface="Gill Sans MT"/>
                <a:cs typeface="Gill Sans MT"/>
              </a:rPr>
              <a:t>in</a:t>
            </a:r>
            <a:r>
              <a:rPr sz="1200" spc="60" dirty="0">
                <a:solidFill>
                  <a:srgbClr val="383838"/>
                </a:solidFill>
                <a:latin typeface="Gill Sans MT"/>
                <a:cs typeface="Gill Sans MT"/>
              </a:rPr>
              <a:t> </a:t>
            </a:r>
            <a:r>
              <a:rPr lang="en-US" sz="1200" dirty="0">
                <a:solidFill>
                  <a:srgbClr val="383838"/>
                </a:solidFill>
                <a:latin typeface="Gill Sans MT"/>
                <a:cs typeface="Gill Sans MT"/>
              </a:rPr>
              <a:t>Europe </a:t>
            </a:r>
            <a:r>
              <a:rPr sz="1200" spc="80" dirty="0">
                <a:solidFill>
                  <a:srgbClr val="383838"/>
                </a:solidFill>
                <a:latin typeface="Gill Sans MT"/>
                <a:cs typeface="Gill Sans MT"/>
              </a:rPr>
              <a:t>and</a:t>
            </a:r>
            <a:r>
              <a:rPr sz="1200" spc="50" dirty="0">
                <a:solidFill>
                  <a:srgbClr val="383838"/>
                </a:solidFill>
                <a:latin typeface="Gill Sans MT"/>
                <a:cs typeface="Gill Sans MT"/>
              </a:rPr>
              <a:t> </a:t>
            </a:r>
            <a:r>
              <a:rPr sz="1200" dirty="0">
                <a:solidFill>
                  <a:srgbClr val="383838"/>
                </a:solidFill>
                <a:latin typeface="Gill Sans MT"/>
                <a:cs typeface="Gill Sans MT"/>
              </a:rPr>
              <a:t>MENA</a:t>
            </a:r>
            <a:r>
              <a:rPr sz="1200" spc="80" dirty="0">
                <a:solidFill>
                  <a:srgbClr val="383838"/>
                </a:solidFill>
                <a:latin typeface="Gill Sans MT"/>
                <a:cs typeface="Gill Sans MT"/>
              </a:rPr>
              <a:t> </a:t>
            </a:r>
            <a:r>
              <a:rPr sz="1200" spc="-10" dirty="0">
                <a:solidFill>
                  <a:srgbClr val="383838"/>
                </a:solidFill>
                <a:latin typeface="Gill Sans MT"/>
                <a:cs typeface="Gill Sans MT"/>
              </a:rPr>
              <a:t>region.</a:t>
            </a:r>
            <a:endParaRPr sz="1200" dirty="0">
              <a:latin typeface="Gill Sans MT"/>
              <a:cs typeface="Gill Sans MT"/>
            </a:endParaRPr>
          </a:p>
        </p:txBody>
      </p:sp>
      <p:sp>
        <p:nvSpPr>
          <p:cNvPr id="9" name="object 9"/>
          <p:cNvSpPr txBox="1"/>
          <p:nvPr/>
        </p:nvSpPr>
        <p:spPr>
          <a:xfrm>
            <a:off x="1916429" y="2528777"/>
            <a:ext cx="3758565" cy="849630"/>
          </a:xfrm>
          <a:prstGeom prst="rect">
            <a:avLst/>
          </a:prstGeom>
        </p:spPr>
        <p:txBody>
          <a:bodyPr vert="horz" wrap="square" lIns="0" tIns="13335" rIns="0" bIns="0" rtlCol="0">
            <a:spAutoFit/>
          </a:bodyPr>
          <a:lstStyle/>
          <a:p>
            <a:pPr marL="12700" marR="5080">
              <a:lnSpc>
                <a:spcPct val="150100"/>
              </a:lnSpc>
              <a:spcBef>
                <a:spcPts val="105"/>
              </a:spcBef>
            </a:pPr>
            <a:r>
              <a:rPr sz="1200" dirty="0">
                <a:solidFill>
                  <a:srgbClr val="383838"/>
                </a:solidFill>
                <a:latin typeface="Gill Sans MT"/>
                <a:cs typeface="Gill Sans MT"/>
              </a:rPr>
              <a:t>MedDots</a:t>
            </a:r>
            <a:r>
              <a:rPr sz="1200" spc="100" dirty="0">
                <a:solidFill>
                  <a:srgbClr val="383838"/>
                </a:solidFill>
                <a:latin typeface="Gill Sans MT"/>
                <a:cs typeface="Gill Sans MT"/>
              </a:rPr>
              <a:t> </a:t>
            </a:r>
            <a:r>
              <a:rPr sz="1200" dirty="0">
                <a:solidFill>
                  <a:srgbClr val="383838"/>
                </a:solidFill>
                <a:latin typeface="Gill Sans MT"/>
                <a:cs typeface="Gill Sans MT"/>
              </a:rPr>
              <a:t>provide</a:t>
            </a:r>
            <a:r>
              <a:rPr sz="1200" spc="114" dirty="0">
                <a:solidFill>
                  <a:srgbClr val="383838"/>
                </a:solidFill>
                <a:latin typeface="Gill Sans MT"/>
                <a:cs typeface="Gill Sans MT"/>
              </a:rPr>
              <a:t> </a:t>
            </a:r>
            <a:r>
              <a:rPr sz="1200" dirty="0">
                <a:solidFill>
                  <a:srgbClr val="383838"/>
                </a:solidFill>
                <a:latin typeface="Gill Sans MT"/>
                <a:cs typeface="Gill Sans MT"/>
              </a:rPr>
              <a:t>high-</a:t>
            </a:r>
            <a:r>
              <a:rPr sz="1200" spc="55" dirty="0">
                <a:solidFill>
                  <a:srgbClr val="383838"/>
                </a:solidFill>
                <a:latin typeface="Gill Sans MT"/>
                <a:cs typeface="Gill Sans MT"/>
              </a:rPr>
              <a:t>end</a:t>
            </a:r>
            <a:r>
              <a:rPr sz="1200" spc="105" dirty="0">
                <a:solidFill>
                  <a:srgbClr val="383838"/>
                </a:solidFill>
                <a:latin typeface="Gill Sans MT"/>
                <a:cs typeface="Gill Sans MT"/>
              </a:rPr>
              <a:t> </a:t>
            </a:r>
            <a:r>
              <a:rPr sz="1200" spc="55" dirty="0">
                <a:solidFill>
                  <a:srgbClr val="383838"/>
                </a:solidFill>
                <a:latin typeface="Gill Sans MT"/>
                <a:cs typeface="Gill Sans MT"/>
              </a:rPr>
              <a:t>solutions</a:t>
            </a:r>
            <a:r>
              <a:rPr sz="1200" spc="95" dirty="0">
                <a:solidFill>
                  <a:srgbClr val="383838"/>
                </a:solidFill>
                <a:latin typeface="Gill Sans MT"/>
                <a:cs typeface="Gill Sans MT"/>
              </a:rPr>
              <a:t> </a:t>
            </a:r>
            <a:r>
              <a:rPr sz="1200" dirty="0">
                <a:solidFill>
                  <a:srgbClr val="383838"/>
                </a:solidFill>
                <a:latin typeface="Gill Sans MT"/>
                <a:cs typeface="Gill Sans MT"/>
              </a:rPr>
              <a:t>for</a:t>
            </a:r>
            <a:r>
              <a:rPr sz="1200" spc="85" dirty="0">
                <a:solidFill>
                  <a:srgbClr val="383838"/>
                </a:solidFill>
                <a:latin typeface="Gill Sans MT"/>
                <a:cs typeface="Gill Sans MT"/>
              </a:rPr>
              <a:t> </a:t>
            </a:r>
            <a:r>
              <a:rPr sz="1200" dirty="0">
                <a:solidFill>
                  <a:srgbClr val="383838"/>
                </a:solidFill>
                <a:latin typeface="Gill Sans MT"/>
                <a:cs typeface="Gill Sans MT"/>
              </a:rPr>
              <a:t>your</a:t>
            </a:r>
            <a:r>
              <a:rPr sz="1200" spc="90" dirty="0">
                <a:solidFill>
                  <a:srgbClr val="383838"/>
                </a:solidFill>
                <a:latin typeface="Gill Sans MT"/>
                <a:cs typeface="Gill Sans MT"/>
              </a:rPr>
              <a:t> </a:t>
            </a:r>
            <a:r>
              <a:rPr sz="1200" spc="45" dirty="0">
                <a:solidFill>
                  <a:srgbClr val="383838"/>
                </a:solidFill>
                <a:latin typeface="Gill Sans MT"/>
                <a:cs typeface="Gill Sans MT"/>
              </a:rPr>
              <a:t>clinical </a:t>
            </a:r>
            <a:r>
              <a:rPr sz="1200" dirty="0">
                <a:solidFill>
                  <a:srgbClr val="383838"/>
                </a:solidFill>
                <a:latin typeface="Gill Sans MT"/>
                <a:cs typeface="Gill Sans MT"/>
              </a:rPr>
              <a:t>research,</a:t>
            </a:r>
            <a:r>
              <a:rPr sz="1200" spc="30" dirty="0">
                <a:solidFill>
                  <a:srgbClr val="383838"/>
                </a:solidFill>
                <a:latin typeface="Gill Sans MT"/>
                <a:cs typeface="Gill Sans MT"/>
              </a:rPr>
              <a:t> </a:t>
            </a:r>
            <a:r>
              <a:rPr sz="1200" spc="65" dirty="0">
                <a:solidFill>
                  <a:srgbClr val="383838"/>
                </a:solidFill>
                <a:latin typeface="Gill Sans MT"/>
                <a:cs typeface="Gill Sans MT"/>
              </a:rPr>
              <a:t>scientific</a:t>
            </a:r>
            <a:r>
              <a:rPr sz="1200" spc="25" dirty="0">
                <a:solidFill>
                  <a:srgbClr val="383838"/>
                </a:solidFill>
                <a:latin typeface="Gill Sans MT"/>
                <a:cs typeface="Gill Sans MT"/>
              </a:rPr>
              <a:t> </a:t>
            </a:r>
            <a:r>
              <a:rPr sz="1200" spc="60" dirty="0">
                <a:solidFill>
                  <a:srgbClr val="383838"/>
                </a:solidFill>
                <a:latin typeface="Gill Sans MT"/>
                <a:cs typeface="Gill Sans MT"/>
              </a:rPr>
              <a:t>communications,</a:t>
            </a:r>
            <a:r>
              <a:rPr sz="1200" spc="45" dirty="0">
                <a:solidFill>
                  <a:srgbClr val="383838"/>
                </a:solidFill>
                <a:latin typeface="Gill Sans MT"/>
                <a:cs typeface="Gill Sans MT"/>
              </a:rPr>
              <a:t> </a:t>
            </a:r>
            <a:r>
              <a:rPr sz="1200" spc="70" dirty="0">
                <a:solidFill>
                  <a:srgbClr val="383838"/>
                </a:solidFill>
                <a:latin typeface="Gill Sans MT"/>
                <a:cs typeface="Gill Sans MT"/>
              </a:rPr>
              <a:t>medical</a:t>
            </a:r>
            <a:r>
              <a:rPr sz="1200" spc="45" dirty="0">
                <a:solidFill>
                  <a:srgbClr val="383838"/>
                </a:solidFill>
                <a:latin typeface="Gill Sans MT"/>
                <a:cs typeface="Gill Sans MT"/>
              </a:rPr>
              <a:t> </a:t>
            </a:r>
            <a:r>
              <a:rPr sz="1200" spc="75" dirty="0">
                <a:solidFill>
                  <a:srgbClr val="383838"/>
                </a:solidFill>
                <a:latin typeface="Gill Sans MT"/>
                <a:cs typeface="Gill Sans MT"/>
              </a:rPr>
              <a:t>affair</a:t>
            </a:r>
            <a:r>
              <a:rPr sz="1200" spc="15" dirty="0">
                <a:solidFill>
                  <a:srgbClr val="383838"/>
                </a:solidFill>
                <a:latin typeface="Gill Sans MT"/>
                <a:cs typeface="Gill Sans MT"/>
              </a:rPr>
              <a:t> </a:t>
            </a:r>
            <a:r>
              <a:rPr sz="1200" spc="55" dirty="0">
                <a:solidFill>
                  <a:srgbClr val="383838"/>
                </a:solidFill>
                <a:latin typeface="Gill Sans MT"/>
                <a:cs typeface="Gill Sans MT"/>
              </a:rPr>
              <a:t>and </a:t>
            </a:r>
            <a:r>
              <a:rPr sz="1200" spc="60" dirty="0">
                <a:solidFill>
                  <a:srgbClr val="383838"/>
                </a:solidFill>
                <a:latin typeface="Gill Sans MT"/>
                <a:cs typeface="Gill Sans MT"/>
              </a:rPr>
              <a:t>commercial</a:t>
            </a:r>
            <a:r>
              <a:rPr sz="1200" spc="-35" dirty="0">
                <a:solidFill>
                  <a:srgbClr val="383838"/>
                </a:solidFill>
                <a:latin typeface="Gill Sans MT"/>
                <a:cs typeface="Gill Sans MT"/>
              </a:rPr>
              <a:t> </a:t>
            </a:r>
            <a:r>
              <a:rPr sz="1200" spc="50" dirty="0">
                <a:solidFill>
                  <a:srgbClr val="383838"/>
                </a:solidFill>
                <a:latin typeface="Gill Sans MT"/>
                <a:cs typeface="Gill Sans MT"/>
              </a:rPr>
              <a:t>strategies.</a:t>
            </a:r>
            <a:endParaRPr sz="1200" dirty="0">
              <a:latin typeface="Gill Sans MT"/>
              <a:cs typeface="Gill Sans MT"/>
            </a:endParaRPr>
          </a:p>
        </p:txBody>
      </p:sp>
      <p:sp>
        <p:nvSpPr>
          <p:cNvPr id="10" name="object 10"/>
          <p:cNvSpPr txBox="1"/>
          <p:nvPr/>
        </p:nvSpPr>
        <p:spPr>
          <a:xfrm>
            <a:off x="1916429" y="3856689"/>
            <a:ext cx="3749040" cy="575310"/>
          </a:xfrm>
          <a:prstGeom prst="rect">
            <a:avLst/>
          </a:prstGeom>
        </p:spPr>
        <p:txBody>
          <a:bodyPr vert="horz" wrap="square" lIns="0" tIns="104775" rIns="0" bIns="0" rtlCol="0">
            <a:spAutoFit/>
          </a:bodyPr>
          <a:lstStyle/>
          <a:p>
            <a:pPr marL="12700">
              <a:lnSpc>
                <a:spcPct val="100000"/>
              </a:lnSpc>
              <a:spcBef>
                <a:spcPts val="825"/>
              </a:spcBef>
            </a:pPr>
            <a:r>
              <a:rPr sz="1200" dirty="0">
                <a:solidFill>
                  <a:srgbClr val="383838"/>
                </a:solidFill>
                <a:latin typeface="Gill Sans MT"/>
                <a:cs typeface="Gill Sans MT"/>
              </a:rPr>
              <a:t>A</a:t>
            </a:r>
            <a:r>
              <a:rPr sz="1200" spc="65" dirty="0">
                <a:solidFill>
                  <a:srgbClr val="383838"/>
                </a:solidFill>
                <a:latin typeface="Gill Sans MT"/>
                <a:cs typeface="Gill Sans MT"/>
              </a:rPr>
              <a:t> </a:t>
            </a:r>
            <a:r>
              <a:rPr sz="1200" dirty="0">
                <a:solidFill>
                  <a:srgbClr val="383838"/>
                </a:solidFill>
                <a:latin typeface="Gill Sans MT"/>
                <a:cs typeface="Gill Sans MT"/>
              </a:rPr>
              <a:t>track</a:t>
            </a:r>
            <a:r>
              <a:rPr sz="1200" spc="45" dirty="0">
                <a:solidFill>
                  <a:srgbClr val="383838"/>
                </a:solidFill>
                <a:latin typeface="Gill Sans MT"/>
                <a:cs typeface="Gill Sans MT"/>
              </a:rPr>
              <a:t> </a:t>
            </a:r>
            <a:r>
              <a:rPr sz="1200" dirty="0">
                <a:solidFill>
                  <a:srgbClr val="383838"/>
                </a:solidFill>
                <a:latin typeface="Gill Sans MT"/>
                <a:cs typeface="Gill Sans MT"/>
              </a:rPr>
              <a:t>record</a:t>
            </a:r>
            <a:r>
              <a:rPr sz="1200" spc="30" dirty="0">
                <a:solidFill>
                  <a:srgbClr val="383838"/>
                </a:solidFill>
                <a:latin typeface="Gill Sans MT"/>
                <a:cs typeface="Gill Sans MT"/>
              </a:rPr>
              <a:t> </a:t>
            </a:r>
            <a:r>
              <a:rPr sz="1200" spc="60" dirty="0">
                <a:solidFill>
                  <a:srgbClr val="383838"/>
                </a:solidFill>
                <a:latin typeface="Gill Sans MT"/>
                <a:cs typeface="Gill Sans MT"/>
              </a:rPr>
              <a:t>of</a:t>
            </a:r>
            <a:r>
              <a:rPr sz="1200" spc="50" dirty="0">
                <a:solidFill>
                  <a:srgbClr val="383838"/>
                </a:solidFill>
                <a:latin typeface="Gill Sans MT"/>
                <a:cs typeface="Gill Sans MT"/>
              </a:rPr>
              <a:t> </a:t>
            </a:r>
            <a:r>
              <a:rPr sz="1200" spc="75" dirty="0">
                <a:solidFill>
                  <a:srgbClr val="383838"/>
                </a:solidFill>
                <a:latin typeface="Gill Sans MT"/>
                <a:cs typeface="Gill Sans MT"/>
              </a:rPr>
              <a:t>accomplishments</a:t>
            </a:r>
            <a:r>
              <a:rPr sz="1200" spc="55" dirty="0">
                <a:solidFill>
                  <a:srgbClr val="383838"/>
                </a:solidFill>
                <a:latin typeface="Gill Sans MT"/>
                <a:cs typeface="Gill Sans MT"/>
              </a:rPr>
              <a:t> </a:t>
            </a:r>
            <a:r>
              <a:rPr sz="1200" spc="60" dirty="0">
                <a:solidFill>
                  <a:srgbClr val="383838"/>
                </a:solidFill>
                <a:latin typeface="Gill Sans MT"/>
                <a:cs typeface="Gill Sans MT"/>
              </a:rPr>
              <a:t>of</a:t>
            </a:r>
            <a:r>
              <a:rPr sz="1200" spc="50" dirty="0">
                <a:solidFill>
                  <a:srgbClr val="383838"/>
                </a:solidFill>
                <a:latin typeface="Gill Sans MT"/>
                <a:cs typeface="Gill Sans MT"/>
              </a:rPr>
              <a:t> </a:t>
            </a:r>
            <a:r>
              <a:rPr sz="1200" dirty="0">
                <a:solidFill>
                  <a:srgbClr val="383838"/>
                </a:solidFill>
                <a:latin typeface="Gill Sans MT"/>
                <a:cs typeface="Gill Sans MT"/>
              </a:rPr>
              <a:t>multiple</a:t>
            </a:r>
            <a:r>
              <a:rPr sz="1200" spc="40" dirty="0">
                <a:solidFill>
                  <a:srgbClr val="383838"/>
                </a:solidFill>
                <a:latin typeface="Gill Sans MT"/>
                <a:cs typeface="Gill Sans MT"/>
              </a:rPr>
              <a:t> </a:t>
            </a:r>
            <a:r>
              <a:rPr sz="1200" spc="-10" dirty="0">
                <a:solidFill>
                  <a:srgbClr val="383838"/>
                </a:solidFill>
                <a:latin typeface="Gill Sans MT"/>
                <a:cs typeface="Gill Sans MT"/>
              </a:rPr>
              <a:t>projects</a:t>
            </a:r>
            <a:endParaRPr sz="1200" dirty="0">
              <a:latin typeface="Gill Sans MT"/>
              <a:cs typeface="Gill Sans MT"/>
            </a:endParaRPr>
          </a:p>
          <a:p>
            <a:pPr marL="12700">
              <a:lnSpc>
                <a:spcPct val="100000"/>
              </a:lnSpc>
              <a:spcBef>
                <a:spcPts val="720"/>
              </a:spcBef>
            </a:pPr>
            <a:r>
              <a:rPr sz="1200" dirty="0">
                <a:solidFill>
                  <a:srgbClr val="383838"/>
                </a:solidFill>
                <a:latin typeface="Gill Sans MT"/>
                <a:cs typeface="Gill Sans MT"/>
              </a:rPr>
              <a:t>within</a:t>
            </a:r>
            <a:r>
              <a:rPr sz="1200" spc="25" dirty="0">
                <a:solidFill>
                  <a:srgbClr val="383838"/>
                </a:solidFill>
                <a:latin typeface="Gill Sans MT"/>
                <a:cs typeface="Gill Sans MT"/>
              </a:rPr>
              <a:t> </a:t>
            </a:r>
            <a:r>
              <a:rPr sz="1200" spc="50" dirty="0">
                <a:solidFill>
                  <a:srgbClr val="383838"/>
                </a:solidFill>
                <a:latin typeface="Gill Sans MT"/>
                <a:cs typeface="Gill Sans MT"/>
              </a:rPr>
              <a:t>various</a:t>
            </a:r>
            <a:r>
              <a:rPr sz="1200" spc="45" dirty="0">
                <a:solidFill>
                  <a:srgbClr val="383838"/>
                </a:solidFill>
                <a:latin typeface="Gill Sans MT"/>
                <a:cs typeface="Gill Sans MT"/>
              </a:rPr>
              <a:t> </a:t>
            </a:r>
            <a:r>
              <a:rPr sz="1200" spc="50" dirty="0">
                <a:solidFill>
                  <a:srgbClr val="383838"/>
                </a:solidFill>
                <a:latin typeface="Gill Sans MT"/>
                <a:cs typeface="Gill Sans MT"/>
              </a:rPr>
              <a:t>healthcare</a:t>
            </a:r>
            <a:r>
              <a:rPr sz="1200" spc="20" dirty="0">
                <a:solidFill>
                  <a:srgbClr val="383838"/>
                </a:solidFill>
                <a:latin typeface="Gill Sans MT"/>
                <a:cs typeface="Gill Sans MT"/>
              </a:rPr>
              <a:t> </a:t>
            </a:r>
            <a:r>
              <a:rPr sz="1200" spc="45" dirty="0">
                <a:solidFill>
                  <a:srgbClr val="383838"/>
                </a:solidFill>
                <a:latin typeface="Gill Sans MT"/>
                <a:cs typeface="Gill Sans MT"/>
              </a:rPr>
              <a:t>sectors.</a:t>
            </a:r>
            <a:endParaRPr sz="1200" dirty="0">
              <a:latin typeface="Gill Sans MT"/>
              <a:cs typeface="Gill Sans MT"/>
            </a:endParaRPr>
          </a:p>
        </p:txBody>
      </p:sp>
      <p:sp>
        <p:nvSpPr>
          <p:cNvPr id="11" name="object 11"/>
          <p:cNvSpPr txBox="1"/>
          <p:nvPr/>
        </p:nvSpPr>
        <p:spPr>
          <a:xfrm>
            <a:off x="1916429" y="4908295"/>
            <a:ext cx="4020185" cy="848360"/>
          </a:xfrm>
          <a:prstGeom prst="rect">
            <a:avLst/>
          </a:prstGeom>
        </p:spPr>
        <p:txBody>
          <a:bodyPr vert="horz" wrap="square" lIns="0" tIns="12700" rIns="0" bIns="0" rtlCol="0">
            <a:spAutoFit/>
          </a:bodyPr>
          <a:lstStyle/>
          <a:p>
            <a:pPr marL="12700" marR="5080">
              <a:lnSpc>
                <a:spcPct val="150000"/>
              </a:lnSpc>
              <a:spcBef>
                <a:spcPts val="100"/>
              </a:spcBef>
            </a:pPr>
            <a:r>
              <a:rPr sz="1200" spc="-70" dirty="0">
                <a:solidFill>
                  <a:srgbClr val="383838"/>
                </a:solidFill>
                <a:latin typeface="Gill Sans MT"/>
                <a:cs typeface="Gill Sans MT"/>
              </a:rPr>
              <a:t>We</a:t>
            </a:r>
            <a:r>
              <a:rPr sz="1200" spc="50" dirty="0">
                <a:solidFill>
                  <a:srgbClr val="383838"/>
                </a:solidFill>
                <a:latin typeface="Gill Sans MT"/>
                <a:cs typeface="Gill Sans MT"/>
              </a:rPr>
              <a:t> </a:t>
            </a:r>
            <a:r>
              <a:rPr sz="1200" dirty="0">
                <a:solidFill>
                  <a:srgbClr val="383838"/>
                </a:solidFill>
                <a:latin typeface="Gill Sans MT"/>
                <a:cs typeface="Gill Sans MT"/>
              </a:rPr>
              <a:t>EMPOWER</a:t>
            </a:r>
            <a:r>
              <a:rPr sz="1200" spc="55" dirty="0">
                <a:solidFill>
                  <a:srgbClr val="383838"/>
                </a:solidFill>
                <a:latin typeface="Gill Sans MT"/>
                <a:cs typeface="Gill Sans MT"/>
              </a:rPr>
              <a:t> </a:t>
            </a:r>
            <a:r>
              <a:rPr sz="1200" dirty="0">
                <a:solidFill>
                  <a:srgbClr val="383838"/>
                </a:solidFill>
                <a:latin typeface="Gill Sans MT"/>
                <a:cs typeface="Gill Sans MT"/>
              </a:rPr>
              <a:t>your</a:t>
            </a:r>
            <a:r>
              <a:rPr sz="1200" spc="50" dirty="0">
                <a:solidFill>
                  <a:srgbClr val="383838"/>
                </a:solidFill>
                <a:latin typeface="Gill Sans MT"/>
                <a:cs typeface="Gill Sans MT"/>
              </a:rPr>
              <a:t> </a:t>
            </a:r>
            <a:r>
              <a:rPr sz="1200" spc="65" dirty="0">
                <a:solidFill>
                  <a:srgbClr val="383838"/>
                </a:solidFill>
                <a:latin typeface="Gill Sans MT"/>
                <a:cs typeface="Gill Sans MT"/>
              </a:rPr>
              <a:t>scientific</a:t>
            </a:r>
            <a:r>
              <a:rPr sz="1200" spc="30" dirty="0">
                <a:solidFill>
                  <a:srgbClr val="383838"/>
                </a:solidFill>
                <a:latin typeface="Gill Sans MT"/>
                <a:cs typeface="Gill Sans MT"/>
              </a:rPr>
              <a:t> </a:t>
            </a:r>
            <a:r>
              <a:rPr sz="1200" dirty="0">
                <a:solidFill>
                  <a:srgbClr val="383838"/>
                </a:solidFill>
                <a:latin typeface="Gill Sans MT"/>
                <a:cs typeface="Gill Sans MT"/>
              </a:rPr>
              <a:t>products</a:t>
            </a:r>
            <a:r>
              <a:rPr sz="1200" spc="55" dirty="0">
                <a:solidFill>
                  <a:srgbClr val="383838"/>
                </a:solidFill>
                <a:latin typeface="Gill Sans MT"/>
                <a:cs typeface="Gill Sans MT"/>
              </a:rPr>
              <a:t> </a:t>
            </a:r>
            <a:r>
              <a:rPr sz="1200" dirty="0">
                <a:solidFill>
                  <a:srgbClr val="383838"/>
                </a:solidFill>
                <a:latin typeface="Gill Sans MT"/>
                <a:cs typeface="Gill Sans MT"/>
              </a:rPr>
              <a:t>with</a:t>
            </a:r>
            <a:r>
              <a:rPr sz="1200" spc="35" dirty="0">
                <a:solidFill>
                  <a:srgbClr val="383838"/>
                </a:solidFill>
                <a:latin typeface="Gill Sans MT"/>
                <a:cs typeface="Gill Sans MT"/>
              </a:rPr>
              <a:t> </a:t>
            </a:r>
            <a:r>
              <a:rPr sz="1200" spc="-10" dirty="0">
                <a:solidFill>
                  <a:srgbClr val="383838"/>
                </a:solidFill>
                <a:latin typeface="Gill Sans MT"/>
                <a:cs typeface="Gill Sans MT"/>
              </a:rPr>
              <a:t>CUSTOMIZED </a:t>
            </a:r>
            <a:r>
              <a:rPr sz="1200" spc="50" dirty="0">
                <a:solidFill>
                  <a:srgbClr val="383838"/>
                </a:solidFill>
                <a:latin typeface="Gill Sans MT"/>
                <a:cs typeface="Gill Sans MT"/>
              </a:rPr>
              <a:t>solutions</a:t>
            </a:r>
            <a:r>
              <a:rPr sz="1200" spc="110" dirty="0">
                <a:solidFill>
                  <a:srgbClr val="383838"/>
                </a:solidFill>
                <a:latin typeface="Gill Sans MT"/>
                <a:cs typeface="Gill Sans MT"/>
              </a:rPr>
              <a:t> </a:t>
            </a:r>
            <a:r>
              <a:rPr sz="1200" dirty="0">
                <a:solidFill>
                  <a:srgbClr val="383838"/>
                </a:solidFill>
                <a:latin typeface="Gill Sans MT"/>
                <a:cs typeface="Gill Sans MT"/>
              </a:rPr>
              <a:t>to</a:t>
            </a:r>
            <a:r>
              <a:rPr sz="1200" spc="100" dirty="0">
                <a:solidFill>
                  <a:srgbClr val="383838"/>
                </a:solidFill>
                <a:latin typeface="Gill Sans MT"/>
                <a:cs typeface="Gill Sans MT"/>
              </a:rPr>
              <a:t> </a:t>
            </a:r>
            <a:r>
              <a:rPr sz="1200" dirty="0">
                <a:solidFill>
                  <a:srgbClr val="383838"/>
                </a:solidFill>
                <a:latin typeface="Gill Sans MT"/>
                <a:cs typeface="Gill Sans MT"/>
              </a:rPr>
              <a:t>articulate</a:t>
            </a:r>
            <a:r>
              <a:rPr sz="1200" spc="95" dirty="0">
                <a:solidFill>
                  <a:srgbClr val="383838"/>
                </a:solidFill>
                <a:latin typeface="Gill Sans MT"/>
                <a:cs typeface="Gill Sans MT"/>
              </a:rPr>
              <a:t> </a:t>
            </a:r>
            <a:r>
              <a:rPr sz="1200" dirty="0">
                <a:solidFill>
                  <a:srgbClr val="383838"/>
                </a:solidFill>
                <a:latin typeface="Gill Sans MT"/>
                <a:cs typeface="Gill Sans MT"/>
              </a:rPr>
              <a:t>with</a:t>
            </a:r>
            <a:r>
              <a:rPr sz="1200" spc="90" dirty="0">
                <a:solidFill>
                  <a:srgbClr val="383838"/>
                </a:solidFill>
                <a:latin typeface="Gill Sans MT"/>
                <a:cs typeface="Gill Sans MT"/>
              </a:rPr>
              <a:t> </a:t>
            </a:r>
            <a:r>
              <a:rPr sz="1200" spc="50" dirty="0">
                <a:solidFill>
                  <a:srgbClr val="383838"/>
                </a:solidFill>
                <a:latin typeface="Gill Sans MT"/>
                <a:cs typeface="Gill Sans MT"/>
              </a:rPr>
              <a:t>healthcare</a:t>
            </a:r>
            <a:r>
              <a:rPr sz="1200" spc="110" dirty="0">
                <a:solidFill>
                  <a:srgbClr val="383838"/>
                </a:solidFill>
                <a:latin typeface="Gill Sans MT"/>
                <a:cs typeface="Gill Sans MT"/>
              </a:rPr>
              <a:t> </a:t>
            </a:r>
            <a:r>
              <a:rPr sz="1200" dirty="0">
                <a:solidFill>
                  <a:srgbClr val="383838"/>
                </a:solidFill>
                <a:latin typeface="Gill Sans MT"/>
                <a:cs typeface="Gill Sans MT"/>
              </a:rPr>
              <a:t>providers,</a:t>
            </a:r>
            <a:r>
              <a:rPr sz="1200" spc="110" dirty="0">
                <a:solidFill>
                  <a:srgbClr val="383838"/>
                </a:solidFill>
                <a:latin typeface="Gill Sans MT"/>
                <a:cs typeface="Gill Sans MT"/>
              </a:rPr>
              <a:t> </a:t>
            </a:r>
            <a:r>
              <a:rPr sz="1200" spc="-10" dirty="0">
                <a:solidFill>
                  <a:srgbClr val="383838"/>
                </a:solidFill>
                <a:latin typeface="Gill Sans MT"/>
                <a:cs typeface="Gill Sans MT"/>
              </a:rPr>
              <a:t>regulators, </a:t>
            </a:r>
            <a:r>
              <a:rPr sz="1200" spc="50" dirty="0">
                <a:solidFill>
                  <a:srgbClr val="383838"/>
                </a:solidFill>
                <a:latin typeface="Gill Sans MT"/>
                <a:cs typeface="Gill Sans MT"/>
              </a:rPr>
              <a:t>patients,</a:t>
            </a:r>
            <a:r>
              <a:rPr sz="1200" spc="-25" dirty="0">
                <a:solidFill>
                  <a:srgbClr val="383838"/>
                </a:solidFill>
                <a:latin typeface="Gill Sans MT"/>
                <a:cs typeface="Gill Sans MT"/>
              </a:rPr>
              <a:t> </a:t>
            </a:r>
            <a:r>
              <a:rPr sz="1200" spc="80" dirty="0">
                <a:solidFill>
                  <a:srgbClr val="383838"/>
                </a:solidFill>
                <a:latin typeface="Gill Sans MT"/>
                <a:cs typeface="Gill Sans MT"/>
              </a:rPr>
              <a:t>and</a:t>
            </a:r>
            <a:r>
              <a:rPr sz="1200" dirty="0">
                <a:solidFill>
                  <a:srgbClr val="383838"/>
                </a:solidFill>
                <a:latin typeface="Gill Sans MT"/>
                <a:cs typeface="Gill Sans MT"/>
              </a:rPr>
              <a:t> other</a:t>
            </a:r>
            <a:r>
              <a:rPr sz="1200" spc="-25" dirty="0">
                <a:solidFill>
                  <a:srgbClr val="383838"/>
                </a:solidFill>
                <a:latin typeface="Gill Sans MT"/>
                <a:cs typeface="Gill Sans MT"/>
              </a:rPr>
              <a:t> </a:t>
            </a:r>
            <a:r>
              <a:rPr sz="1200" spc="45" dirty="0">
                <a:solidFill>
                  <a:srgbClr val="383838"/>
                </a:solidFill>
                <a:latin typeface="Gill Sans MT"/>
                <a:cs typeface="Gill Sans MT"/>
              </a:rPr>
              <a:t>stakeholders.</a:t>
            </a:r>
            <a:endParaRPr sz="1200" dirty="0">
              <a:latin typeface="Gill Sans MT"/>
              <a:cs typeface="Gill Sans MT"/>
            </a:endParaRPr>
          </a:p>
        </p:txBody>
      </p:sp>
      <p:grpSp>
        <p:nvGrpSpPr>
          <p:cNvPr id="12" name="object 12"/>
          <p:cNvGrpSpPr/>
          <p:nvPr/>
        </p:nvGrpSpPr>
        <p:grpSpPr>
          <a:xfrm>
            <a:off x="6400800" y="1214627"/>
            <a:ext cx="5791200" cy="4640580"/>
            <a:chOff x="6400800" y="1214627"/>
            <a:chExt cx="5791200" cy="4640580"/>
          </a:xfrm>
        </p:grpSpPr>
        <p:sp>
          <p:nvSpPr>
            <p:cNvPr id="13" name="object 13"/>
            <p:cNvSpPr/>
            <p:nvPr/>
          </p:nvSpPr>
          <p:spPr>
            <a:xfrm>
              <a:off x="6400800" y="1600200"/>
              <a:ext cx="5791200" cy="4255135"/>
            </a:xfrm>
            <a:custGeom>
              <a:avLst/>
              <a:gdLst/>
              <a:ahLst/>
              <a:cxnLst/>
              <a:rect l="l" t="t" r="r" b="b"/>
              <a:pathLst>
                <a:path w="5791200" h="4255135">
                  <a:moveTo>
                    <a:pt x="5791200" y="0"/>
                  </a:moveTo>
                  <a:lnTo>
                    <a:pt x="124841" y="0"/>
                  </a:lnTo>
                  <a:lnTo>
                    <a:pt x="76241" y="9161"/>
                  </a:lnTo>
                  <a:lnTo>
                    <a:pt x="36560" y="34147"/>
                  </a:lnTo>
                  <a:lnTo>
                    <a:pt x="9808" y="71205"/>
                  </a:lnTo>
                  <a:lnTo>
                    <a:pt x="0" y="116586"/>
                  </a:lnTo>
                  <a:lnTo>
                    <a:pt x="0" y="4138460"/>
                  </a:lnTo>
                  <a:lnTo>
                    <a:pt x="9808" y="4183824"/>
                  </a:lnTo>
                  <a:lnTo>
                    <a:pt x="36560" y="4220870"/>
                  </a:lnTo>
                  <a:lnTo>
                    <a:pt x="76241" y="4245848"/>
                  </a:lnTo>
                  <a:lnTo>
                    <a:pt x="124841" y="4255008"/>
                  </a:lnTo>
                  <a:lnTo>
                    <a:pt x="5791200" y="4255008"/>
                  </a:lnTo>
                  <a:lnTo>
                    <a:pt x="5791200" y="0"/>
                  </a:lnTo>
                  <a:close/>
                </a:path>
              </a:pathLst>
            </a:custGeom>
            <a:solidFill>
              <a:srgbClr val="2E455C"/>
            </a:solidFill>
          </p:spPr>
          <p:txBody>
            <a:bodyPr wrap="square" lIns="0" tIns="0" rIns="0" bIns="0" rtlCol="0"/>
            <a:lstStyle/>
            <a:p>
              <a:endParaRPr dirty="0"/>
            </a:p>
          </p:txBody>
        </p:sp>
        <p:sp>
          <p:nvSpPr>
            <p:cNvPr id="14" name="object 14"/>
            <p:cNvSpPr/>
            <p:nvPr/>
          </p:nvSpPr>
          <p:spPr>
            <a:xfrm>
              <a:off x="6626352" y="1214627"/>
              <a:ext cx="2880360"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B9EC"/>
            </a:solidFill>
          </p:spPr>
          <p:txBody>
            <a:bodyPr wrap="square" lIns="0" tIns="0" rIns="0" bIns="0" rtlCol="0"/>
            <a:lstStyle/>
            <a:p>
              <a:endParaRPr/>
            </a:p>
          </p:txBody>
        </p:sp>
      </p:grpSp>
      <p:grpSp>
        <p:nvGrpSpPr>
          <p:cNvPr id="15" name="object 15"/>
          <p:cNvGrpSpPr/>
          <p:nvPr/>
        </p:nvGrpSpPr>
        <p:grpSpPr>
          <a:xfrm>
            <a:off x="608076" y="2484120"/>
            <a:ext cx="1041400" cy="992505"/>
            <a:chOff x="608076" y="2484120"/>
            <a:chExt cx="1041400" cy="992505"/>
          </a:xfrm>
        </p:grpSpPr>
        <p:sp>
          <p:nvSpPr>
            <p:cNvPr id="16" name="object 16"/>
            <p:cNvSpPr/>
            <p:nvPr/>
          </p:nvSpPr>
          <p:spPr>
            <a:xfrm>
              <a:off x="608076" y="2484120"/>
              <a:ext cx="1041400" cy="992505"/>
            </a:xfrm>
            <a:custGeom>
              <a:avLst/>
              <a:gdLst/>
              <a:ahLst/>
              <a:cxnLst/>
              <a:rect l="l" t="t" r="r" b="b"/>
              <a:pathLst>
                <a:path w="1041400" h="992504">
                  <a:moveTo>
                    <a:pt x="939038" y="0"/>
                  </a:moveTo>
                  <a:lnTo>
                    <a:pt x="101879" y="0"/>
                  </a:lnTo>
                  <a:lnTo>
                    <a:pt x="62225" y="8002"/>
                  </a:lnTo>
                  <a:lnTo>
                    <a:pt x="29841" y="29829"/>
                  </a:lnTo>
                  <a:lnTo>
                    <a:pt x="8006" y="62204"/>
                  </a:lnTo>
                  <a:lnTo>
                    <a:pt x="0" y="101853"/>
                  </a:lnTo>
                  <a:lnTo>
                    <a:pt x="0" y="890269"/>
                  </a:lnTo>
                  <a:lnTo>
                    <a:pt x="8006" y="929919"/>
                  </a:lnTo>
                  <a:lnTo>
                    <a:pt x="29841" y="962294"/>
                  </a:lnTo>
                  <a:lnTo>
                    <a:pt x="62225" y="984121"/>
                  </a:lnTo>
                  <a:lnTo>
                    <a:pt x="101879" y="992124"/>
                  </a:lnTo>
                  <a:lnTo>
                    <a:pt x="939038" y="992124"/>
                  </a:lnTo>
                  <a:lnTo>
                    <a:pt x="978687" y="984121"/>
                  </a:lnTo>
                  <a:lnTo>
                    <a:pt x="1011062" y="962294"/>
                  </a:lnTo>
                  <a:lnTo>
                    <a:pt x="1032889" y="929919"/>
                  </a:lnTo>
                  <a:lnTo>
                    <a:pt x="1040892" y="890269"/>
                  </a:lnTo>
                  <a:lnTo>
                    <a:pt x="1040892" y="101853"/>
                  </a:lnTo>
                  <a:lnTo>
                    <a:pt x="1032889" y="62204"/>
                  </a:lnTo>
                  <a:lnTo>
                    <a:pt x="1011062" y="29829"/>
                  </a:lnTo>
                  <a:lnTo>
                    <a:pt x="978687" y="8002"/>
                  </a:lnTo>
                  <a:lnTo>
                    <a:pt x="939038" y="0"/>
                  </a:lnTo>
                  <a:close/>
                </a:path>
              </a:pathLst>
            </a:custGeom>
            <a:solidFill>
              <a:srgbClr val="008AB1"/>
            </a:solidFill>
          </p:spPr>
          <p:txBody>
            <a:bodyPr wrap="square" lIns="0" tIns="0" rIns="0" bIns="0" rtlCol="0"/>
            <a:lstStyle/>
            <a:p>
              <a:endParaRPr/>
            </a:p>
          </p:txBody>
        </p:sp>
        <p:pic>
          <p:nvPicPr>
            <p:cNvPr id="17" name="object 17"/>
            <p:cNvPicPr/>
            <p:nvPr/>
          </p:nvPicPr>
          <p:blipFill>
            <a:blip r:embed="rId5" cstate="print"/>
            <a:stretch>
              <a:fillRect/>
            </a:stretch>
          </p:blipFill>
          <p:spPr>
            <a:xfrm>
              <a:off x="1166186" y="2751506"/>
              <a:ext cx="191289" cy="191420"/>
            </a:xfrm>
            <a:prstGeom prst="rect">
              <a:avLst/>
            </a:prstGeom>
          </p:spPr>
        </p:pic>
        <p:sp>
          <p:nvSpPr>
            <p:cNvPr id="18" name="object 18"/>
            <p:cNvSpPr/>
            <p:nvPr/>
          </p:nvSpPr>
          <p:spPr>
            <a:xfrm>
              <a:off x="898271" y="2751477"/>
              <a:ext cx="393700" cy="459740"/>
            </a:xfrm>
            <a:custGeom>
              <a:avLst/>
              <a:gdLst/>
              <a:ahLst/>
              <a:cxnLst/>
              <a:rect l="l" t="t" r="r" b="b"/>
              <a:pathLst>
                <a:path w="393700" h="459739">
                  <a:moveTo>
                    <a:pt x="235162" y="0"/>
                  </a:moveTo>
                  <a:lnTo>
                    <a:pt x="183904" y="6165"/>
                  </a:lnTo>
                  <a:lnTo>
                    <a:pt x="142786" y="23555"/>
                  </a:lnTo>
                  <a:lnTo>
                    <a:pt x="107918" y="50512"/>
                  </a:lnTo>
                  <a:lnTo>
                    <a:pt x="80960" y="85378"/>
                  </a:lnTo>
                  <a:lnTo>
                    <a:pt x="63569" y="126492"/>
                  </a:lnTo>
                  <a:lnTo>
                    <a:pt x="57404" y="172197"/>
                  </a:lnTo>
                  <a:lnTo>
                    <a:pt x="56794" y="181037"/>
                  </a:lnTo>
                  <a:lnTo>
                    <a:pt x="54964" y="189680"/>
                  </a:lnTo>
                  <a:lnTo>
                    <a:pt x="51914" y="198002"/>
                  </a:lnTo>
                  <a:lnTo>
                    <a:pt x="47645" y="205874"/>
                  </a:lnTo>
                  <a:lnTo>
                    <a:pt x="3061" y="276854"/>
                  </a:lnTo>
                  <a:lnTo>
                    <a:pt x="956" y="279918"/>
                  </a:lnTo>
                  <a:lnTo>
                    <a:pt x="0" y="283363"/>
                  </a:lnTo>
                  <a:lnTo>
                    <a:pt x="57404" y="306129"/>
                  </a:lnTo>
                  <a:lnTo>
                    <a:pt x="57404" y="363528"/>
                  </a:lnTo>
                  <a:lnTo>
                    <a:pt x="80814" y="398776"/>
                  </a:lnTo>
                  <a:lnTo>
                    <a:pt x="99881" y="401795"/>
                  </a:lnTo>
                  <a:lnTo>
                    <a:pt x="103708" y="401221"/>
                  </a:lnTo>
                  <a:lnTo>
                    <a:pt x="106960" y="400073"/>
                  </a:lnTo>
                  <a:lnTo>
                    <a:pt x="153077" y="385915"/>
                  </a:lnTo>
                  <a:lnTo>
                    <a:pt x="153077" y="454985"/>
                  </a:lnTo>
                  <a:lnTo>
                    <a:pt x="157286" y="459195"/>
                  </a:lnTo>
                  <a:lnTo>
                    <a:pt x="340217" y="459195"/>
                  </a:lnTo>
                  <a:lnTo>
                    <a:pt x="344425" y="454985"/>
                  </a:lnTo>
                  <a:lnTo>
                    <a:pt x="344425" y="353386"/>
                  </a:lnTo>
                  <a:lnTo>
                    <a:pt x="346096" y="331520"/>
                  </a:lnTo>
                  <a:lnTo>
                    <a:pt x="351050" y="310316"/>
                  </a:lnTo>
                  <a:lnTo>
                    <a:pt x="359198" y="290080"/>
                  </a:lnTo>
                  <a:lnTo>
                    <a:pt x="370451" y="271114"/>
                  </a:lnTo>
                  <a:lnTo>
                    <a:pt x="377617" y="260110"/>
                  </a:lnTo>
                  <a:lnTo>
                    <a:pt x="383889" y="248658"/>
                  </a:lnTo>
                  <a:lnTo>
                    <a:pt x="389229" y="236812"/>
                  </a:lnTo>
                  <a:lnTo>
                    <a:pt x="393599" y="224627"/>
                  </a:lnTo>
                  <a:lnTo>
                    <a:pt x="385893" y="222090"/>
                  </a:lnTo>
                  <a:lnTo>
                    <a:pt x="378294" y="219123"/>
                  </a:lnTo>
                  <a:lnTo>
                    <a:pt x="370837" y="215799"/>
                  </a:lnTo>
                  <a:lnTo>
                    <a:pt x="363559" y="212190"/>
                  </a:lnTo>
                  <a:lnTo>
                    <a:pt x="333927" y="224510"/>
                  </a:lnTo>
                  <a:lnTo>
                    <a:pt x="304047" y="229559"/>
                  </a:lnTo>
                  <a:lnTo>
                    <a:pt x="275651" y="225063"/>
                  </a:lnTo>
                  <a:lnTo>
                    <a:pt x="250470" y="208745"/>
                  </a:lnTo>
                  <a:lnTo>
                    <a:pt x="235348" y="186098"/>
                  </a:lnTo>
                  <a:lnTo>
                    <a:pt x="229949" y="159021"/>
                  </a:lnTo>
                  <a:lnTo>
                    <a:pt x="233951" y="128536"/>
                  </a:lnTo>
                  <a:lnTo>
                    <a:pt x="247032" y="95665"/>
                  </a:lnTo>
                  <a:lnTo>
                    <a:pt x="235828" y="69204"/>
                  </a:lnTo>
                  <a:lnTo>
                    <a:pt x="230453" y="44126"/>
                  </a:lnTo>
                  <a:lnTo>
                    <a:pt x="231072" y="20950"/>
                  </a:lnTo>
                  <a:lnTo>
                    <a:pt x="237846" y="194"/>
                  </a:lnTo>
                  <a:lnTo>
                    <a:pt x="235162" y="0"/>
                  </a:lnTo>
                  <a:close/>
                </a:path>
              </a:pathLst>
            </a:custGeom>
            <a:solidFill>
              <a:srgbClr val="FFFFFF"/>
            </a:solidFill>
          </p:spPr>
          <p:txBody>
            <a:bodyPr wrap="square" lIns="0" tIns="0" rIns="0" bIns="0" rtlCol="0"/>
            <a:lstStyle/>
            <a:p>
              <a:endParaRPr/>
            </a:p>
          </p:txBody>
        </p:sp>
      </p:grpSp>
      <p:grpSp>
        <p:nvGrpSpPr>
          <p:cNvPr id="19" name="object 19"/>
          <p:cNvGrpSpPr/>
          <p:nvPr/>
        </p:nvGrpSpPr>
        <p:grpSpPr>
          <a:xfrm>
            <a:off x="608076" y="3672840"/>
            <a:ext cx="1041400" cy="993775"/>
            <a:chOff x="608076" y="3672840"/>
            <a:chExt cx="1041400" cy="993775"/>
          </a:xfrm>
        </p:grpSpPr>
        <p:sp>
          <p:nvSpPr>
            <p:cNvPr id="20" name="object 20"/>
            <p:cNvSpPr/>
            <p:nvPr/>
          </p:nvSpPr>
          <p:spPr>
            <a:xfrm>
              <a:off x="608076" y="3672840"/>
              <a:ext cx="1041400" cy="993775"/>
            </a:xfrm>
            <a:custGeom>
              <a:avLst/>
              <a:gdLst/>
              <a:ahLst/>
              <a:cxnLst/>
              <a:rect l="l" t="t" r="r" b="b"/>
              <a:pathLst>
                <a:path w="1041400" h="993775">
                  <a:moveTo>
                    <a:pt x="938911" y="0"/>
                  </a:moveTo>
                  <a:lnTo>
                    <a:pt x="102031" y="0"/>
                  </a:lnTo>
                  <a:lnTo>
                    <a:pt x="62316" y="8022"/>
                  </a:lnTo>
                  <a:lnTo>
                    <a:pt x="29884" y="29892"/>
                  </a:lnTo>
                  <a:lnTo>
                    <a:pt x="8018" y="62311"/>
                  </a:lnTo>
                  <a:lnTo>
                    <a:pt x="0" y="101981"/>
                  </a:lnTo>
                  <a:lnTo>
                    <a:pt x="0" y="891667"/>
                  </a:lnTo>
                  <a:lnTo>
                    <a:pt x="8018" y="931336"/>
                  </a:lnTo>
                  <a:lnTo>
                    <a:pt x="29884" y="963755"/>
                  </a:lnTo>
                  <a:lnTo>
                    <a:pt x="62316" y="985625"/>
                  </a:lnTo>
                  <a:lnTo>
                    <a:pt x="102031" y="993648"/>
                  </a:lnTo>
                  <a:lnTo>
                    <a:pt x="938911" y="993648"/>
                  </a:lnTo>
                  <a:lnTo>
                    <a:pt x="978580" y="985625"/>
                  </a:lnTo>
                  <a:lnTo>
                    <a:pt x="1010999" y="963755"/>
                  </a:lnTo>
                  <a:lnTo>
                    <a:pt x="1032869" y="931336"/>
                  </a:lnTo>
                  <a:lnTo>
                    <a:pt x="1040892" y="891667"/>
                  </a:lnTo>
                  <a:lnTo>
                    <a:pt x="1040892" y="101981"/>
                  </a:lnTo>
                  <a:lnTo>
                    <a:pt x="1032869" y="62311"/>
                  </a:lnTo>
                  <a:lnTo>
                    <a:pt x="1010999" y="29892"/>
                  </a:lnTo>
                  <a:lnTo>
                    <a:pt x="978580" y="8022"/>
                  </a:lnTo>
                  <a:lnTo>
                    <a:pt x="938911" y="0"/>
                  </a:lnTo>
                  <a:close/>
                </a:path>
              </a:pathLst>
            </a:custGeom>
            <a:solidFill>
              <a:srgbClr val="00B9EC"/>
            </a:solidFill>
          </p:spPr>
          <p:txBody>
            <a:bodyPr wrap="square" lIns="0" tIns="0" rIns="0" bIns="0" rtlCol="0"/>
            <a:lstStyle/>
            <a:p>
              <a:endParaRPr/>
            </a:p>
          </p:txBody>
        </p:sp>
        <p:sp>
          <p:nvSpPr>
            <p:cNvPr id="21" name="object 21"/>
            <p:cNvSpPr/>
            <p:nvPr/>
          </p:nvSpPr>
          <p:spPr>
            <a:xfrm>
              <a:off x="898486" y="3940200"/>
              <a:ext cx="459105" cy="459740"/>
            </a:xfrm>
            <a:custGeom>
              <a:avLst/>
              <a:gdLst/>
              <a:ahLst/>
              <a:cxnLst/>
              <a:rect l="l" t="t" r="r" b="b"/>
              <a:pathLst>
                <a:path w="459105" h="459739">
                  <a:moveTo>
                    <a:pt x="215887" y="347637"/>
                  </a:moveTo>
                  <a:lnTo>
                    <a:pt x="198462" y="299326"/>
                  </a:lnTo>
                  <a:lnTo>
                    <a:pt x="159029" y="270027"/>
                  </a:lnTo>
                  <a:lnTo>
                    <a:pt x="116281" y="250367"/>
                  </a:lnTo>
                  <a:lnTo>
                    <a:pt x="100457" y="247891"/>
                  </a:lnTo>
                  <a:lnTo>
                    <a:pt x="85775" y="252780"/>
                  </a:lnTo>
                  <a:lnTo>
                    <a:pt x="83350" y="264833"/>
                  </a:lnTo>
                  <a:lnTo>
                    <a:pt x="90665" y="280123"/>
                  </a:lnTo>
                  <a:lnTo>
                    <a:pt x="105206" y="294754"/>
                  </a:lnTo>
                  <a:lnTo>
                    <a:pt x="163487" y="337045"/>
                  </a:lnTo>
                  <a:lnTo>
                    <a:pt x="147345" y="358597"/>
                  </a:lnTo>
                  <a:lnTo>
                    <a:pt x="89077" y="316280"/>
                  </a:lnTo>
                  <a:lnTo>
                    <a:pt x="62699" y="285546"/>
                  </a:lnTo>
                  <a:lnTo>
                    <a:pt x="49098" y="231800"/>
                  </a:lnTo>
                  <a:lnTo>
                    <a:pt x="43497" y="187159"/>
                  </a:lnTo>
                  <a:lnTo>
                    <a:pt x="32854" y="143027"/>
                  </a:lnTo>
                  <a:lnTo>
                    <a:pt x="15875" y="123050"/>
                  </a:lnTo>
                  <a:lnTo>
                    <a:pt x="6921" y="131343"/>
                  </a:lnTo>
                  <a:lnTo>
                    <a:pt x="1981" y="151409"/>
                  </a:lnTo>
                  <a:lnTo>
                    <a:pt x="12" y="179082"/>
                  </a:lnTo>
                  <a:lnTo>
                    <a:pt x="0" y="210223"/>
                  </a:lnTo>
                  <a:lnTo>
                    <a:pt x="711" y="232803"/>
                  </a:lnTo>
                  <a:lnTo>
                    <a:pt x="4292" y="281800"/>
                  </a:lnTo>
                  <a:lnTo>
                    <a:pt x="28498" y="328180"/>
                  </a:lnTo>
                  <a:lnTo>
                    <a:pt x="73279" y="373545"/>
                  </a:lnTo>
                  <a:lnTo>
                    <a:pt x="85623" y="385000"/>
                  </a:lnTo>
                  <a:lnTo>
                    <a:pt x="97358" y="396354"/>
                  </a:lnTo>
                  <a:lnTo>
                    <a:pt x="124714" y="428929"/>
                  </a:lnTo>
                  <a:lnTo>
                    <a:pt x="135166" y="459193"/>
                  </a:lnTo>
                  <a:lnTo>
                    <a:pt x="215887" y="459193"/>
                  </a:lnTo>
                  <a:lnTo>
                    <a:pt x="215887" y="347637"/>
                  </a:lnTo>
                  <a:close/>
                </a:path>
                <a:path w="459105" h="459739">
                  <a:moveTo>
                    <a:pt x="377342" y="95072"/>
                  </a:moveTo>
                  <a:lnTo>
                    <a:pt x="374624" y="81622"/>
                  </a:lnTo>
                  <a:lnTo>
                    <a:pt x="369925" y="58318"/>
                  </a:lnTo>
                  <a:lnTo>
                    <a:pt x="349719" y="28067"/>
                  </a:lnTo>
                  <a:lnTo>
                    <a:pt x="344131" y="24244"/>
                  </a:lnTo>
                  <a:lnTo>
                    <a:pt x="319786" y="7556"/>
                  </a:lnTo>
                  <a:lnTo>
                    <a:pt x="283159" y="0"/>
                  </a:lnTo>
                  <a:lnTo>
                    <a:pt x="269709" y="1447"/>
                  </a:lnTo>
                  <a:lnTo>
                    <a:pt x="269709" y="108521"/>
                  </a:lnTo>
                  <a:lnTo>
                    <a:pt x="269709" y="135432"/>
                  </a:lnTo>
                  <a:lnTo>
                    <a:pt x="242798" y="135432"/>
                  </a:lnTo>
                  <a:lnTo>
                    <a:pt x="242798" y="162331"/>
                  </a:lnTo>
                  <a:lnTo>
                    <a:pt x="215887" y="162331"/>
                  </a:lnTo>
                  <a:lnTo>
                    <a:pt x="215887" y="135432"/>
                  </a:lnTo>
                  <a:lnTo>
                    <a:pt x="188976" y="135432"/>
                  </a:lnTo>
                  <a:lnTo>
                    <a:pt x="188976" y="108521"/>
                  </a:lnTo>
                  <a:lnTo>
                    <a:pt x="215887" y="108521"/>
                  </a:lnTo>
                  <a:lnTo>
                    <a:pt x="215887" y="81622"/>
                  </a:lnTo>
                  <a:lnTo>
                    <a:pt x="242798" y="81622"/>
                  </a:lnTo>
                  <a:lnTo>
                    <a:pt x="242798" y="108521"/>
                  </a:lnTo>
                  <a:lnTo>
                    <a:pt x="269709" y="108521"/>
                  </a:lnTo>
                  <a:lnTo>
                    <a:pt x="269709" y="1447"/>
                  </a:lnTo>
                  <a:lnTo>
                    <a:pt x="268274" y="1600"/>
                  </a:lnTo>
                  <a:lnTo>
                    <a:pt x="254165" y="6273"/>
                  </a:lnTo>
                  <a:lnTo>
                    <a:pt x="241096" y="13881"/>
                  </a:lnTo>
                  <a:lnTo>
                    <a:pt x="229336" y="24244"/>
                  </a:lnTo>
                  <a:lnTo>
                    <a:pt x="217589" y="13881"/>
                  </a:lnTo>
                  <a:lnTo>
                    <a:pt x="204520" y="6273"/>
                  </a:lnTo>
                  <a:lnTo>
                    <a:pt x="190411" y="1600"/>
                  </a:lnTo>
                  <a:lnTo>
                    <a:pt x="175526" y="0"/>
                  </a:lnTo>
                  <a:lnTo>
                    <a:pt x="138899" y="7556"/>
                  </a:lnTo>
                  <a:lnTo>
                    <a:pt x="108966" y="28067"/>
                  </a:lnTo>
                  <a:lnTo>
                    <a:pt x="88760" y="58318"/>
                  </a:lnTo>
                  <a:lnTo>
                    <a:pt x="81343" y="95072"/>
                  </a:lnTo>
                  <a:lnTo>
                    <a:pt x="88023" y="129959"/>
                  </a:lnTo>
                  <a:lnTo>
                    <a:pt x="106057" y="158153"/>
                  </a:lnTo>
                  <a:lnTo>
                    <a:pt x="132410" y="182397"/>
                  </a:lnTo>
                  <a:lnTo>
                    <a:pt x="164058" y="205486"/>
                  </a:lnTo>
                  <a:lnTo>
                    <a:pt x="177888" y="215265"/>
                  </a:lnTo>
                  <a:lnTo>
                    <a:pt x="191935" y="225488"/>
                  </a:lnTo>
                  <a:lnTo>
                    <a:pt x="206159" y="236435"/>
                  </a:lnTo>
                  <a:lnTo>
                    <a:pt x="220548" y="248373"/>
                  </a:lnTo>
                  <a:lnTo>
                    <a:pt x="229323" y="256006"/>
                  </a:lnTo>
                  <a:lnTo>
                    <a:pt x="238163" y="248361"/>
                  </a:lnTo>
                  <a:lnTo>
                    <a:pt x="254228" y="235000"/>
                  </a:lnTo>
                  <a:lnTo>
                    <a:pt x="269798" y="222923"/>
                  </a:lnTo>
                  <a:lnTo>
                    <a:pt x="284695" y="211950"/>
                  </a:lnTo>
                  <a:lnTo>
                    <a:pt x="298805" y="201841"/>
                  </a:lnTo>
                  <a:lnTo>
                    <a:pt x="329590" y="179133"/>
                  </a:lnTo>
                  <a:lnTo>
                    <a:pt x="347560" y="162331"/>
                  </a:lnTo>
                  <a:lnTo>
                    <a:pt x="354520" y="155816"/>
                  </a:lnTo>
                  <a:lnTo>
                    <a:pt x="371233" y="128828"/>
                  </a:lnTo>
                  <a:lnTo>
                    <a:pt x="377342" y="95072"/>
                  </a:lnTo>
                  <a:close/>
                </a:path>
                <a:path w="459105" h="459739">
                  <a:moveTo>
                    <a:pt x="458965" y="192824"/>
                  </a:moveTo>
                  <a:lnTo>
                    <a:pt x="458216" y="166954"/>
                  </a:lnTo>
                  <a:lnTo>
                    <a:pt x="455714" y="144919"/>
                  </a:lnTo>
                  <a:lnTo>
                    <a:pt x="450799" y="129400"/>
                  </a:lnTo>
                  <a:lnTo>
                    <a:pt x="442810" y="123050"/>
                  </a:lnTo>
                  <a:lnTo>
                    <a:pt x="425831" y="143027"/>
                  </a:lnTo>
                  <a:lnTo>
                    <a:pt x="415188" y="187159"/>
                  </a:lnTo>
                  <a:lnTo>
                    <a:pt x="409587" y="231800"/>
                  </a:lnTo>
                  <a:lnTo>
                    <a:pt x="407746" y="253276"/>
                  </a:lnTo>
                  <a:lnTo>
                    <a:pt x="403758" y="268668"/>
                  </a:lnTo>
                  <a:lnTo>
                    <a:pt x="395986" y="285546"/>
                  </a:lnTo>
                  <a:lnTo>
                    <a:pt x="384568" y="302044"/>
                  </a:lnTo>
                  <a:lnTo>
                    <a:pt x="369608" y="316280"/>
                  </a:lnTo>
                  <a:lnTo>
                    <a:pt x="311340" y="358597"/>
                  </a:lnTo>
                  <a:lnTo>
                    <a:pt x="295198" y="337045"/>
                  </a:lnTo>
                  <a:lnTo>
                    <a:pt x="353479" y="294754"/>
                  </a:lnTo>
                  <a:lnTo>
                    <a:pt x="368020" y="280136"/>
                  </a:lnTo>
                  <a:lnTo>
                    <a:pt x="375335" y="264833"/>
                  </a:lnTo>
                  <a:lnTo>
                    <a:pt x="372910" y="252780"/>
                  </a:lnTo>
                  <a:lnTo>
                    <a:pt x="358228" y="247891"/>
                  </a:lnTo>
                  <a:lnTo>
                    <a:pt x="309689" y="264337"/>
                  </a:lnTo>
                  <a:lnTo>
                    <a:pt x="269773" y="289674"/>
                  </a:lnTo>
                  <a:lnTo>
                    <a:pt x="244602" y="330758"/>
                  </a:lnTo>
                  <a:lnTo>
                    <a:pt x="242798" y="347103"/>
                  </a:lnTo>
                  <a:lnTo>
                    <a:pt x="242798" y="459193"/>
                  </a:lnTo>
                  <a:lnTo>
                    <a:pt x="323519" y="459193"/>
                  </a:lnTo>
                  <a:lnTo>
                    <a:pt x="324777" y="449326"/>
                  </a:lnTo>
                  <a:lnTo>
                    <a:pt x="328358" y="439178"/>
                  </a:lnTo>
                  <a:lnTo>
                    <a:pt x="350596" y="407606"/>
                  </a:lnTo>
                  <a:lnTo>
                    <a:pt x="385406" y="373545"/>
                  </a:lnTo>
                  <a:lnTo>
                    <a:pt x="408978" y="351002"/>
                  </a:lnTo>
                  <a:lnTo>
                    <a:pt x="446252" y="305104"/>
                  </a:lnTo>
                  <a:lnTo>
                    <a:pt x="456196" y="263563"/>
                  </a:lnTo>
                  <a:lnTo>
                    <a:pt x="458647" y="217297"/>
                  </a:lnTo>
                  <a:lnTo>
                    <a:pt x="458965" y="192824"/>
                  </a:lnTo>
                  <a:close/>
                </a:path>
              </a:pathLst>
            </a:custGeom>
            <a:solidFill>
              <a:srgbClr val="FFFFFF"/>
            </a:solidFill>
          </p:spPr>
          <p:txBody>
            <a:bodyPr wrap="square" lIns="0" tIns="0" rIns="0" bIns="0" rtlCol="0"/>
            <a:lstStyle/>
            <a:p>
              <a:endParaRPr/>
            </a:p>
          </p:txBody>
        </p:sp>
      </p:grpSp>
      <p:grpSp>
        <p:nvGrpSpPr>
          <p:cNvPr id="22" name="object 22"/>
          <p:cNvGrpSpPr/>
          <p:nvPr/>
        </p:nvGrpSpPr>
        <p:grpSpPr>
          <a:xfrm>
            <a:off x="608076" y="4861559"/>
            <a:ext cx="1041400" cy="993775"/>
            <a:chOff x="608076" y="4861559"/>
            <a:chExt cx="1041400" cy="993775"/>
          </a:xfrm>
        </p:grpSpPr>
        <p:sp>
          <p:nvSpPr>
            <p:cNvPr id="23" name="object 23"/>
            <p:cNvSpPr/>
            <p:nvPr/>
          </p:nvSpPr>
          <p:spPr>
            <a:xfrm>
              <a:off x="608076" y="4861559"/>
              <a:ext cx="1041400" cy="993775"/>
            </a:xfrm>
            <a:custGeom>
              <a:avLst/>
              <a:gdLst/>
              <a:ahLst/>
              <a:cxnLst/>
              <a:rect l="l" t="t" r="r" b="b"/>
              <a:pathLst>
                <a:path w="1041400" h="993775">
                  <a:moveTo>
                    <a:pt x="938911" y="0"/>
                  </a:moveTo>
                  <a:lnTo>
                    <a:pt x="102031" y="0"/>
                  </a:lnTo>
                  <a:lnTo>
                    <a:pt x="62316" y="8022"/>
                  </a:lnTo>
                  <a:lnTo>
                    <a:pt x="29884" y="29892"/>
                  </a:lnTo>
                  <a:lnTo>
                    <a:pt x="8018" y="62311"/>
                  </a:lnTo>
                  <a:lnTo>
                    <a:pt x="0" y="101981"/>
                  </a:lnTo>
                  <a:lnTo>
                    <a:pt x="0" y="891603"/>
                  </a:lnTo>
                  <a:lnTo>
                    <a:pt x="8018" y="931325"/>
                  </a:lnTo>
                  <a:lnTo>
                    <a:pt x="29884" y="963761"/>
                  </a:lnTo>
                  <a:lnTo>
                    <a:pt x="62316" y="985629"/>
                  </a:lnTo>
                  <a:lnTo>
                    <a:pt x="102031" y="993647"/>
                  </a:lnTo>
                  <a:lnTo>
                    <a:pt x="938911" y="993647"/>
                  </a:lnTo>
                  <a:lnTo>
                    <a:pt x="978580" y="985629"/>
                  </a:lnTo>
                  <a:lnTo>
                    <a:pt x="1010999" y="963761"/>
                  </a:lnTo>
                  <a:lnTo>
                    <a:pt x="1032869" y="931325"/>
                  </a:lnTo>
                  <a:lnTo>
                    <a:pt x="1040892" y="891603"/>
                  </a:lnTo>
                  <a:lnTo>
                    <a:pt x="1040892" y="101981"/>
                  </a:lnTo>
                  <a:lnTo>
                    <a:pt x="1032869" y="62311"/>
                  </a:lnTo>
                  <a:lnTo>
                    <a:pt x="1010999" y="29892"/>
                  </a:lnTo>
                  <a:lnTo>
                    <a:pt x="978580" y="8022"/>
                  </a:lnTo>
                  <a:lnTo>
                    <a:pt x="938911" y="0"/>
                  </a:lnTo>
                  <a:close/>
                </a:path>
              </a:pathLst>
            </a:custGeom>
            <a:solidFill>
              <a:srgbClr val="008AB1"/>
            </a:solidFill>
          </p:spPr>
          <p:txBody>
            <a:bodyPr wrap="square" lIns="0" tIns="0" rIns="0" bIns="0" rtlCol="0"/>
            <a:lstStyle/>
            <a:p>
              <a:pPr algn="l" rtl="0"/>
              <a:endParaRPr/>
            </a:p>
          </p:txBody>
        </p:sp>
        <p:sp>
          <p:nvSpPr>
            <p:cNvPr id="24" name="object 24"/>
            <p:cNvSpPr/>
            <p:nvPr/>
          </p:nvSpPr>
          <p:spPr>
            <a:xfrm>
              <a:off x="875474" y="5151068"/>
              <a:ext cx="506730" cy="415290"/>
            </a:xfrm>
            <a:custGeom>
              <a:avLst/>
              <a:gdLst/>
              <a:ahLst/>
              <a:cxnLst/>
              <a:rect l="l" t="t" r="r" b="b"/>
              <a:pathLst>
                <a:path w="506730" h="415289">
                  <a:moveTo>
                    <a:pt x="55232" y="222338"/>
                  </a:moveTo>
                  <a:lnTo>
                    <a:pt x="49314" y="215379"/>
                  </a:lnTo>
                  <a:lnTo>
                    <a:pt x="43942" y="208076"/>
                  </a:lnTo>
                  <a:lnTo>
                    <a:pt x="39090" y="200482"/>
                  </a:lnTo>
                  <a:lnTo>
                    <a:pt x="34785" y="192582"/>
                  </a:lnTo>
                  <a:lnTo>
                    <a:pt x="14833" y="192582"/>
                  </a:lnTo>
                  <a:lnTo>
                    <a:pt x="6642" y="192582"/>
                  </a:lnTo>
                  <a:lnTo>
                    <a:pt x="0" y="199250"/>
                  </a:lnTo>
                  <a:lnTo>
                    <a:pt x="0" y="215684"/>
                  </a:lnTo>
                  <a:lnTo>
                    <a:pt x="6642" y="222338"/>
                  </a:lnTo>
                  <a:lnTo>
                    <a:pt x="55232" y="222338"/>
                  </a:lnTo>
                  <a:close/>
                </a:path>
                <a:path w="506730" h="415289">
                  <a:moveTo>
                    <a:pt x="451142" y="222338"/>
                  </a:moveTo>
                  <a:lnTo>
                    <a:pt x="346011" y="222338"/>
                  </a:lnTo>
                  <a:lnTo>
                    <a:pt x="341287" y="219735"/>
                  </a:lnTo>
                  <a:lnTo>
                    <a:pt x="338556" y="215417"/>
                  </a:lnTo>
                  <a:lnTo>
                    <a:pt x="314159" y="176771"/>
                  </a:lnTo>
                  <a:lnTo>
                    <a:pt x="261429" y="269087"/>
                  </a:lnTo>
                  <a:lnTo>
                    <a:pt x="256514" y="271932"/>
                  </a:lnTo>
                  <a:lnTo>
                    <a:pt x="245376" y="271792"/>
                  </a:lnTo>
                  <a:lnTo>
                    <a:pt x="240436" y="268668"/>
                  </a:lnTo>
                  <a:lnTo>
                    <a:pt x="177304" y="143687"/>
                  </a:lnTo>
                  <a:lnTo>
                    <a:pt x="145872" y="218744"/>
                  </a:lnTo>
                  <a:lnTo>
                    <a:pt x="140474" y="222338"/>
                  </a:lnTo>
                  <a:lnTo>
                    <a:pt x="55232" y="222338"/>
                  </a:lnTo>
                  <a:lnTo>
                    <a:pt x="59588" y="226923"/>
                  </a:lnTo>
                  <a:lnTo>
                    <a:pt x="245592" y="413473"/>
                  </a:lnTo>
                  <a:lnTo>
                    <a:pt x="249389" y="414921"/>
                  </a:lnTo>
                  <a:lnTo>
                    <a:pt x="256984" y="414921"/>
                  </a:lnTo>
                  <a:lnTo>
                    <a:pt x="260769" y="413473"/>
                  </a:lnTo>
                  <a:lnTo>
                    <a:pt x="449732" y="223901"/>
                  </a:lnTo>
                  <a:lnTo>
                    <a:pt x="451142" y="222338"/>
                  </a:lnTo>
                  <a:close/>
                </a:path>
                <a:path w="506730" h="415289">
                  <a:moveTo>
                    <a:pt x="485597" y="132930"/>
                  </a:moveTo>
                  <a:lnTo>
                    <a:pt x="475576" y="82029"/>
                  </a:lnTo>
                  <a:lnTo>
                    <a:pt x="446786" y="38938"/>
                  </a:lnTo>
                  <a:lnTo>
                    <a:pt x="403809" y="10045"/>
                  </a:lnTo>
                  <a:lnTo>
                    <a:pt x="353060" y="0"/>
                  </a:lnTo>
                  <a:lnTo>
                    <a:pt x="326999" y="2552"/>
                  </a:lnTo>
                  <a:lnTo>
                    <a:pt x="302310" y="10045"/>
                  </a:lnTo>
                  <a:lnTo>
                    <a:pt x="279565" y="22263"/>
                  </a:lnTo>
                  <a:lnTo>
                    <a:pt x="259346" y="38938"/>
                  </a:lnTo>
                  <a:lnTo>
                    <a:pt x="253187" y="45110"/>
                  </a:lnTo>
                  <a:lnTo>
                    <a:pt x="247027" y="38938"/>
                  </a:lnTo>
                  <a:lnTo>
                    <a:pt x="226796" y="22263"/>
                  </a:lnTo>
                  <a:lnTo>
                    <a:pt x="204050" y="10058"/>
                  </a:lnTo>
                  <a:lnTo>
                    <a:pt x="179362" y="2552"/>
                  </a:lnTo>
                  <a:lnTo>
                    <a:pt x="153314" y="0"/>
                  </a:lnTo>
                  <a:lnTo>
                    <a:pt x="127254" y="2552"/>
                  </a:lnTo>
                  <a:lnTo>
                    <a:pt x="79806" y="22263"/>
                  </a:lnTo>
                  <a:lnTo>
                    <a:pt x="42964" y="59220"/>
                  </a:lnTo>
                  <a:lnTo>
                    <a:pt x="23304" y="106794"/>
                  </a:lnTo>
                  <a:lnTo>
                    <a:pt x="20764" y="132930"/>
                  </a:lnTo>
                  <a:lnTo>
                    <a:pt x="21666" y="148564"/>
                  </a:lnTo>
                  <a:lnTo>
                    <a:pt x="24333" y="163791"/>
                  </a:lnTo>
                  <a:lnTo>
                    <a:pt x="28727" y="178511"/>
                  </a:lnTo>
                  <a:lnTo>
                    <a:pt x="34785" y="192582"/>
                  </a:lnTo>
                  <a:lnTo>
                    <a:pt x="124650" y="192582"/>
                  </a:lnTo>
                  <a:lnTo>
                    <a:pt x="162356" y="102514"/>
                  </a:lnTo>
                  <a:lnTo>
                    <a:pt x="164604" y="97167"/>
                  </a:lnTo>
                  <a:lnTo>
                    <a:pt x="169735" y="93611"/>
                  </a:lnTo>
                  <a:lnTo>
                    <a:pt x="181267" y="93192"/>
                  </a:lnTo>
                  <a:lnTo>
                    <a:pt x="186664" y="96380"/>
                  </a:lnTo>
                  <a:lnTo>
                    <a:pt x="252006" y="225717"/>
                  </a:lnTo>
                  <a:lnTo>
                    <a:pt x="303225" y="136029"/>
                  </a:lnTo>
                  <a:lnTo>
                    <a:pt x="307987" y="133197"/>
                  </a:lnTo>
                  <a:lnTo>
                    <a:pt x="318389" y="132956"/>
                  </a:lnTo>
                  <a:lnTo>
                    <a:pt x="323265" y="135585"/>
                  </a:lnTo>
                  <a:lnTo>
                    <a:pt x="359270" y="192582"/>
                  </a:lnTo>
                  <a:lnTo>
                    <a:pt x="471589" y="192582"/>
                  </a:lnTo>
                  <a:lnTo>
                    <a:pt x="477647" y="178511"/>
                  </a:lnTo>
                  <a:lnTo>
                    <a:pt x="482028" y="163791"/>
                  </a:lnTo>
                  <a:lnTo>
                    <a:pt x="484695" y="148564"/>
                  </a:lnTo>
                  <a:lnTo>
                    <a:pt x="485597" y="132930"/>
                  </a:lnTo>
                  <a:close/>
                </a:path>
                <a:path w="506730" h="415289">
                  <a:moveTo>
                    <a:pt x="506374" y="199250"/>
                  </a:moveTo>
                  <a:lnTo>
                    <a:pt x="499732" y="192582"/>
                  </a:lnTo>
                  <a:lnTo>
                    <a:pt x="491540" y="192582"/>
                  </a:lnTo>
                  <a:lnTo>
                    <a:pt x="471589" y="192582"/>
                  </a:lnTo>
                  <a:lnTo>
                    <a:pt x="467283" y="200482"/>
                  </a:lnTo>
                  <a:lnTo>
                    <a:pt x="462432" y="208076"/>
                  </a:lnTo>
                  <a:lnTo>
                    <a:pt x="457047" y="215379"/>
                  </a:lnTo>
                  <a:lnTo>
                    <a:pt x="451142" y="222338"/>
                  </a:lnTo>
                  <a:lnTo>
                    <a:pt x="499732" y="222338"/>
                  </a:lnTo>
                  <a:lnTo>
                    <a:pt x="506374" y="215684"/>
                  </a:lnTo>
                  <a:lnTo>
                    <a:pt x="506374" y="199250"/>
                  </a:lnTo>
                  <a:close/>
                </a:path>
              </a:pathLst>
            </a:custGeom>
            <a:solidFill>
              <a:srgbClr val="FFFFFF"/>
            </a:solidFill>
          </p:spPr>
          <p:txBody>
            <a:bodyPr wrap="square" lIns="0" tIns="0" rIns="0" bIns="0" rtlCol="0"/>
            <a:lstStyle/>
            <a:p>
              <a:pPr algn="l" rtl="0"/>
              <a:endParaRPr/>
            </a:p>
          </p:txBody>
        </p:sp>
      </p:grpSp>
      <p:sp>
        <p:nvSpPr>
          <p:cNvPr id="25" name="object 25"/>
          <p:cNvSpPr txBox="1"/>
          <p:nvPr/>
        </p:nvSpPr>
        <p:spPr>
          <a:xfrm>
            <a:off x="7710931" y="1411046"/>
            <a:ext cx="1407795" cy="331470"/>
          </a:xfrm>
          <a:prstGeom prst="rect">
            <a:avLst/>
          </a:prstGeom>
        </p:spPr>
        <p:txBody>
          <a:bodyPr vert="horz" wrap="square" lIns="0" tIns="13335" rIns="0" bIns="0" rtlCol="0">
            <a:spAutoFit/>
          </a:bodyPr>
          <a:lstStyle/>
          <a:p>
            <a:pPr marL="12700">
              <a:lnSpc>
                <a:spcPct val="100000"/>
              </a:lnSpc>
              <a:spcBef>
                <a:spcPts val="105"/>
              </a:spcBef>
            </a:pPr>
            <a:r>
              <a:rPr sz="2000" b="1" spc="-204" dirty="0">
                <a:solidFill>
                  <a:srgbClr val="FFFFFF"/>
                </a:solidFill>
                <a:latin typeface="Gill Sans MT"/>
                <a:cs typeface="Gill Sans MT"/>
              </a:rPr>
              <a:t>What</a:t>
            </a:r>
            <a:r>
              <a:rPr sz="2000" b="1" spc="-40" dirty="0">
                <a:solidFill>
                  <a:srgbClr val="FFFFFF"/>
                </a:solidFill>
                <a:latin typeface="Gill Sans MT"/>
                <a:cs typeface="Gill Sans MT"/>
              </a:rPr>
              <a:t> </a:t>
            </a:r>
            <a:r>
              <a:rPr sz="2000" b="1" spc="-310" dirty="0">
                <a:solidFill>
                  <a:srgbClr val="FFFFFF"/>
                </a:solidFill>
                <a:latin typeface="Gill Sans MT"/>
                <a:cs typeface="Gill Sans MT"/>
              </a:rPr>
              <a:t>We</a:t>
            </a:r>
            <a:r>
              <a:rPr sz="2000" b="1" spc="-50" dirty="0">
                <a:solidFill>
                  <a:srgbClr val="FFFFFF"/>
                </a:solidFill>
                <a:latin typeface="Gill Sans MT"/>
                <a:cs typeface="Gill Sans MT"/>
              </a:rPr>
              <a:t> </a:t>
            </a:r>
            <a:r>
              <a:rPr sz="2000" b="1" spc="-130" dirty="0">
                <a:solidFill>
                  <a:srgbClr val="FFFFFF"/>
                </a:solidFill>
                <a:latin typeface="Gill Sans MT"/>
                <a:cs typeface="Gill Sans MT"/>
              </a:rPr>
              <a:t>Do</a:t>
            </a:r>
            <a:endParaRPr sz="2000">
              <a:latin typeface="Gill Sans MT"/>
              <a:cs typeface="Gill Sans MT"/>
            </a:endParaRPr>
          </a:p>
        </p:txBody>
      </p:sp>
      <p:grpSp>
        <p:nvGrpSpPr>
          <p:cNvPr id="26" name="object 26"/>
          <p:cNvGrpSpPr/>
          <p:nvPr/>
        </p:nvGrpSpPr>
        <p:grpSpPr>
          <a:xfrm>
            <a:off x="6923531" y="1318260"/>
            <a:ext cx="4660900" cy="3975100"/>
            <a:chOff x="6923531" y="1318260"/>
            <a:chExt cx="4660900" cy="3975100"/>
          </a:xfrm>
        </p:grpSpPr>
        <p:sp>
          <p:nvSpPr>
            <p:cNvPr id="27" name="object 27"/>
            <p:cNvSpPr/>
            <p:nvPr/>
          </p:nvSpPr>
          <p:spPr>
            <a:xfrm>
              <a:off x="6923531" y="1318260"/>
              <a:ext cx="530860" cy="539750"/>
            </a:xfrm>
            <a:custGeom>
              <a:avLst/>
              <a:gdLst/>
              <a:ahLst/>
              <a:cxnLst/>
              <a:rect l="l" t="t" r="r" b="b"/>
              <a:pathLst>
                <a:path w="530859" h="539750">
                  <a:moveTo>
                    <a:pt x="265175" y="0"/>
                  </a:moveTo>
                  <a:lnTo>
                    <a:pt x="217515" y="4346"/>
                  </a:lnTo>
                  <a:lnTo>
                    <a:pt x="172656" y="16876"/>
                  </a:lnTo>
                  <a:lnTo>
                    <a:pt x="131346" y="36829"/>
                  </a:lnTo>
                  <a:lnTo>
                    <a:pt x="94335" y="63443"/>
                  </a:lnTo>
                  <a:lnTo>
                    <a:pt x="62373" y="95955"/>
                  </a:lnTo>
                  <a:lnTo>
                    <a:pt x="36209" y="133603"/>
                  </a:lnTo>
                  <a:lnTo>
                    <a:pt x="16592" y="175626"/>
                  </a:lnTo>
                  <a:lnTo>
                    <a:pt x="4273" y="221262"/>
                  </a:lnTo>
                  <a:lnTo>
                    <a:pt x="0" y="269748"/>
                  </a:lnTo>
                  <a:lnTo>
                    <a:pt x="4273" y="318233"/>
                  </a:lnTo>
                  <a:lnTo>
                    <a:pt x="16592" y="363869"/>
                  </a:lnTo>
                  <a:lnTo>
                    <a:pt x="36209" y="405891"/>
                  </a:lnTo>
                  <a:lnTo>
                    <a:pt x="62373" y="443540"/>
                  </a:lnTo>
                  <a:lnTo>
                    <a:pt x="94335" y="476052"/>
                  </a:lnTo>
                  <a:lnTo>
                    <a:pt x="131346" y="502665"/>
                  </a:lnTo>
                  <a:lnTo>
                    <a:pt x="172656" y="522619"/>
                  </a:lnTo>
                  <a:lnTo>
                    <a:pt x="217515" y="535149"/>
                  </a:lnTo>
                  <a:lnTo>
                    <a:pt x="265175" y="539495"/>
                  </a:lnTo>
                  <a:lnTo>
                    <a:pt x="312836" y="535149"/>
                  </a:lnTo>
                  <a:lnTo>
                    <a:pt x="357695" y="522619"/>
                  </a:lnTo>
                  <a:lnTo>
                    <a:pt x="399005" y="502665"/>
                  </a:lnTo>
                  <a:lnTo>
                    <a:pt x="436016" y="476052"/>
                  </a:lnTo>
                  <a:lnTo>
                    <a:pt x="467978" y="443540"/>
                  </a:lnTo>
                  <a:lnTo>
                    <a:pt x="494142" y="405891"/>
                  </a:lnTo>
                  <a:lnTo>
                    <a:pt x="513759" y="363869"/>
                  </a:lnTo>
                  <a:lnTo>
                    <a:pt x="526078" y="318233"/>
                  </a:lnTo>
                  <a:lnTo>
                    <a:pt x="530351" y="269748"/>
                  </a:lnTo>
                  <a:lnTo>
                    <a:pt x="526078" y="221262"/>
                  </a:lnTo>
                  <a:lnTo>
                    <a:pt x="513759" y="175626"/>
                  </a:lnTo>
                  <a:lnTo>
                    <a:pt x="494142" y="133604"/>
                  </a:lnTo>
                  <a:lnTo>
                    <a:pt x="467978" y="95955"/>
                  </a:lnTo>
                  <a:lnTo>
                    <a:pt x="436016" y="63443"/>
                  </a:lnTo>
                  <a:lnTo>
                    <a:pt x="399005" y="36830"/>
                  </a:lnTo>
                  <a:lnTo>
                    <a:pt x="357695" y="16876"/>
                  </a:lnTo>
                  <a:lnTo>
                    <a:pt x="312836" y="4346"/>
                  </a:lnTo>
                  <a:lnTo>
                    <a:pt x="265175" y="0"/>
                  </a:lnTo>
                  <a:close/>
                </a:path>
              </a:pathLst>
            </a:custGeom>
            <a:solidFill>
              <a:srgbClr val="008AB1"/>
            </a:solidFill>
          </p:spPr>
          <p:txBody>
            <a:bodyPr wrap="square" lIns="0" tIns="0" rIns="0" bIns="0" rtlCol="0"/>
            <a:lstStyle/>
            <a:p>
              <a:endParaRPr/>
            </a:p>
          </p:txBody>
        </p:sp>
        <p:sp>
          <p:nvSpPr>
            <p:cNvPr id="28" name="object 28"/>
            <p:cNvSpPr/>
            <p:nvPr/>
          </p:nvSpPr>
          <p:spPr>
            <a:xfrm>
              <a:off x="7010399" y="2677668"/>
              <a:ext cx="4573905" cy="2184400"/>
            </a:xfrm>
            <a:custGeom>
              <a:avLst/>
              <a:gdLst/>
              <a:ahLst/>
              <a:cxnLst/>
              <a:rect l="l" t="t" r="r" b="b"/>
              <a:pathLst>
                <a:path w="4573905" h="2184400">
                  <a:moveTo>
                    <a:pt x="0" y="0"/>
                  </a:moveTo>
                  <a:lnTo>
                    <a:pt x="4573524" y="0"/>
                  </a:lnTo>
                </a:path>
                <a:path w="4573905" h="2184400">
                  <a:moveTo>
                    <a:pt x="0" y="798576"/>
                  </a:moveTo>
                  <a:lnTo>
                    <a:pt x="4573524" y="798576"/>
                  </a:lnTo>
                </a:path>
                <a:path w="4573905" h="2184400">
                  <a:moveTo>
                    <a:pt x="0" y="1499616"/>
                  </a:moveTo>
                  <a:lnTo>
                    <a:pt x="4573524" y="1499616"/>
                  </a:lnTo>
                </a:path>
                <a:path w="4573905" h="2184400">
                  <a:moveTo>
                    <a:pt x="0" y="2183892"/>
                  </a:moveTo>
                  <a:lnTo>
                    <a:pt x="4573524" y="2183892"/>
                  </a:lnTo>
                </a:path>
              </a:pathLst>
            </a:custGeom>
            <a:ln w="6350">
              <a:solidFill>
                <a:srgbClr val="6C8FB4"/>
              </a:solidFill>
            </a:ln>
          </p:spPr>
          <p:txBody>
            <a:bodyPr wrap="square" lIns="0" tIns="0" rIns="0" bIns="0" rtlCol="0"/>
            <a:lstStyle/>
            <a:p>
              <a:endParaRPr/>
            </a:p>
          </p:txBody>
        </p:sp>
        <p:sp>
          <p:nvSpPr>
            <p:cNvPr id="29" name="object 29"/>
            <p:cNvSpPr/>
            <p:nvPr/>
          </p:nvSpPr>
          <p:spPr>
            <a:xfrm>
              <a:off x="7077455" y="1457959"/>
              <a:ext cx="4506595" cy="3835400"/>
            </a:xfrm>
            <a:custGeom>
              <a:avLst/>
              <a:gdLst/>
              <a:ahLst/>
              <a:cxnLst/>
              <a:rect l="l" t="t" r="r" b="b"/>
              <a:pathLst>
                <a:path w="4506595" h="3835400">
                  <a:moveTo>
                    <a:pt x="224028" y="30480"/>
                  </a:moveTo>
                  <a:lnTo>
                    <a:pt x="223393" y="29210"/>
                  </a:lnTo>
                  <a:lnTo>
                    <a:pt x="222377" y="28194"/>
                  </a:lnTo>
                  <a:lnTo>
                    <a:pt x="221361" y="27305"/>
                  </a:lnTo>
                  <a:lnTo>
                    <a:pt x="221234" y="27178"/>
                  </a:lnTo>
                  <a:lnTo>
                    <a:pt x="219837" y="26670"/>
                  </a:lnTo>
                  <a:lnTo>
                    <a:pt x="218313" y="26797"/>
                  </a:lnTo>
                  <a:lnTo>
                    <a:pt x="206616" y="27305"/>
                  </a:lnTo>
                  <a:lnTo>
                    <a:pt x="179031" y="25971"/>
                  </a:lnTo>
                  <a:lnTo>
                    <a:pt x="167640" y="23558"/>
                  </a:lnTo>
                  <a:lnTo>
                    <a:pt x="167640" y="114173"/>
                  </a:lnTo>
                  <a:lnTo>
                    <a:pt x="167640" y="146050"/>
                  </a:lnTo>
                  <a:lnTo>
                    <a:pt x="165354" y="148336"/>
                  </a:lnTo>
                  <a:lnTo>
                    <a:pt x="130429" y="148336"/>
                  </a:lnTo>
                  <a:lnTo>
                    <a:pt x="130429" y="183134"/>
                  </a:lnTo>
                  <a:lnTo>
                    <a:pt x="128016" y="185547"/>
                  </a:lnTo>
                  <a:lnTo>
                    <a:pt x="96012" y="185547"/>
                  </a:lnTo>
                  <a:lnTo>
                    <a:pt x="93599" y="183134"/>
                  </a:lnTo>
                  <a:lnTo>
                    <a:pt x="93599" y="148336"/>
                  </a:lnTo>
                  <a:lnTo>
                    <a:pt x="58674" y="148336"/>
                  </a:lnTo>
                  <a:lnTo>
                    <a:pt x="56388" y="146050"/>
                  </a:lnTo>
                  <a:lnTo>
                    <a:pt x="56388" y="114173"/>
                  </a:lnTo>
                  <a:lnTo>
                    <a:pt x="58674" y="111760"/>
                  </a:lnTo>
                  <a:lnTo>
                    <a:pt x="93599" y="111760"/>
                  </a:lnTo>
                  <a:lnTo>
                    <a:pt x="93599" y="77089"/>
                  </a:lnTo>
                  <a:lnTo>
                    <a:pt x="96012" y="74676"/>
                  </a:lnTo>
                  <a:lnTo>
                    <a:pt x="128016" y="74676"/>
                  </a:lnTo>
                  <a:lnTo>
                    <a:pt x="130429" y="77089"/>
                  </a:lnTo>
                  <a:lnTo>
                    <a:pt x="130429" y="111760"/>
                  </a:lnTo>
                  <a:lnTo>
                    <a:pt x="165354" y="111760"/>
                  </a:lnTo>
                  <a:lnTo>
                    <a:pt x="167640" y="114173"/>
                  </a:lnTo>
                  <a:lnTo>
                    <a:pt x="167640" y="23558"/>
                  </a:lnTo>
                  <a:lnTo>
                    <a:pt x="145402" y="18834"/>
                  </a:lnTo>
                  <a:lnTo>
                    <a:pt x="115570" y="1905"/>
                  </a:lnTo>
                  <a:lnTo>
                    <a:pt x="113665" y="0"/>
                  </a:lnTo>
                  <a:lnTo>
                    <a:pt x="110490" y="0"/>
                  </a:lnTo>
                  <a:lnTo>
                    <a:pt x="108458" y="1905"/>
                  </a:lnTo>
                  <a:lnTo>
                    <a:pt x="78613" y="18834"/>
                  </a:lnTo>
                  <a:lnTo>
                    <a:pt x="44983" y="25971"/>
                  </a:lnTo>
                  <a:lnTo>
                    <a:pt x="17399" y="27305"/>
                  </a:lnTo>
                  <a:lnTo>
                    <a:pt x="5715" y="26797"/>
                  </a:lnTo>
                  <a:lnTo>
                    <a:pt x="4191" y="26670"/>
                  </a:lnTo>
                  <a:lnTo>
                    <a:pt x="2794" y="27178"/>
                  </a:lnTo>
                  <a:lnTo>
                    <a:pt x="1778" y="28194"/>
                  </a:lnTo>
                  <a:lnTo>
                    <a:pt x="635" y="29210"/>
                  </a:lnTo>
                  <a:lnTo>
                    <a:pt x="0" y="30480"/>
                  </a:lnTo>
                  <a:lnTo>
                    <a:pt x="0" y="80010"/>
                  </a:lnTo>
                  <a:lnTo>
                    <a:pt x="11455" y="160261"/>
                  </a:lnTo>
                  <a:lnTo>
                    <a:pt x="38823" y="212445"/>
                  </a:lnTo>
                  <a:lnTo>
                    <a:pt x="71589" y="242468"/>
                  </a:lnTo>
                  <a:lnTo>
                    <a:pt x="99237" y="256222"/>
                  </a:lnTo>
                  <a:lnTo>
                    <a:pt x="111252" y="259588"/>
                  </a:lnTo>
                  <a:lnTo>
                    <a:pt x="112776" y="259588"/>
                  </a:lnTo>
                  <a:lnTo>
                    <a:pt x="152425" y="242468"/>
                  </a:lnTo>
                  <a:lnTo>
                    <a:pt x="185191" y="212445"/>
                  </a:lnTo>
                  <a:lnTo>
                    <a:pt x="212559" y="160261"/>
                  </a:lnTo>
                  <a:lnTo>
                    <a:pt x="224028" y="80010"/>
                  </a:lnTo>
                  <a:lnTo>
                    <a:pt x="224028" y="74676"/>
                  </a:lnTo>
                  <a:lnTo>
                    <a:pt x="224028" y="30480"/>
                  </a:lnTo>
                  <a:close/>
                </a:path>
                <a:path w="4506595" h="3835400">
                  <a:moveTo>
                    <a:pt x="4506468" y="3722116"/>
                  </a:moveTo>
                  <a:lnTo>
                    <a:pt x="4408932" y="3778504"/>
                  </a:lnTo>
                  <a:lnTo>
                    <a:pt x="4506468" y="3834892"/>
                  </a:lnTo>
                  <a:lnTo>
                    <a:pt x="4506468" y="3722116"/>
                  </a:lnTo>
                  <a:close/>
                </a:path>
                <a:path w="4506595" h="3835400">
                  <a:moveTo>
                    <a:pt x="4506468" y="3022600"/>
                  </a:moveTo>
                  <a:lnTo>
                    <a:pt x="4408932" y="3078988"/>
                  </a:lnTo>
                  <a:lnTo>
                    <a:pt x="4506468" y="3135376"/>
                  </a:lnTo>
                  <a:lnTo>
                    <a:pt x="4506468" y="3022600"/>
                  </a:lnTo>
                  <a:close/>
                </a:path>
                <a:path w="4506595" h="3835400">
                  <a:moveTo>
                    <a:pt x="4506468" y="2323084"/>
                  </a:moveTo>
                  <a:lnTo>
                    <a:pt x="4408932" y="2379472"/>
                  </a:lnTo>
                  <a:lnTo>
                    <a:pt x="4506468" y="2435860"/>
                  </a:lnTo>
                  <a:lnTo>
                    <a:pt x="4506468" y="2323084"/>
                  </a:lnTo>
                  <a:close/>
                </a:path>
                <a:path w="4506595" h="3835400">
                  <a:moveTo>
                    <a:pt x="4506468" y="1593088"/>
                  </a:moveTo>
                  <a:lnTo>
                    <a:pt x="4408932" y="1649476"/>
                  </a:lnTo>
                  <a:lnTo>
                    <a:pt x="4506468" y="1705864"/>
                  </a:lnTo>
                  <a:lnTo>
                    <a:pt x="4506468" y="1593088"/>
                  </a:lnTo>
                  <a:close/>
                </a:path>
                <a:path w="4506595" h="3835400">
                  <a:moveTo>
                    <a:pt x="4506468" y="853948"/>
                  </a:moveTo>
                  <a:lnTo>
                    <a:pt x="4408932" y="910336"/>
                  </a:lnTo>
                  <a:lnTo>
                    <a:pt x="4506468" y="966724"/>
                  </a:lnTo>
                  <a:lnTo>
                    <a:pt x="4506468" y="853948"/>
                  </a:lnTo>
                  <a:close/>
                </a:path>
              </a:pathLst>
            </a:custGeom>
            <a:solidFill>
              <a:srgbClr val="FFFFFF"/>
            </a:solidFill>
          </p:spPr>
          <p:txBody>
            <a:bodyPr wrap="square" lIns="0" tIns="0" rIns="0" bIns="0" rtlCol="0"/>
            <a:lstStyle/>
            <a:p>
              <a:endParaRPr/>
            </a:p>
          </p:txBody>
        </p:sp>
      </p:grpSp>
      <p:sp>
        <p:nvSpPr>
          <p:cNvPr id="30" name="object 30"/>
          <p:cNvSpPr txBox="1"/>
          <p:nvPr/>
        </p:nvSpPr>
        <p:spPr>
          <a:xfrm>
            <a:off x="7597267" y="2158567"/>
            <a:ext cx="3527933" cy="504625"/>
          </a:xfrm>
          <a:prstGeom prst="rect">
            <a:avLst/>
          </a:prstGeom>
        </p:spPr>
        <p:txBody>
          <a:bodyPr vert="horz" wrap="square" lIns="0" tIns="12065" rIns="0" bIns="0" rtlCol="0">
            <a:spAutoFit/>
          </a:bodyPr>
          <a:lstStyle/>
          <a:p>
            <a:pPr marL="12700">
              <a:lnSpc>
                <a:spcPct val="100000"/>
              </a:lnSpc>
              <a:spcBef>
                <a:spcPts val="95"/>
              </a:spcBef>
            </a:pPr>
            <a:r>
              <a:rPr lang="en-US" sz="1600" b="1" spc="-35" dirty="0">
                <a:solidFill>
                  <a:srgbClr val="FFFFFF"/>
                </a:solidFill>
                <a:latin typeface="Gill Sans MT"/>
                <a:cs typeface="Gill Sans MT"/>
              </a:rPr>
              <a:t>Scientific communication and content creation</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41" name="object 41"/>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15" dirty="0"/>
              <a:t>2</a:t>
            </a:fld>
            <a:endParaRPr spc="15" dirty="0"/>
          </a:p>
        </p:txBody>
      </p:sp>
      <p:sp>
        <p:nvSpPr>
          <p:cNvPr id="31" name="object 31"/>
          <p:cNvSpPr txBox="1"/>
          <p:nvPr/>
        </p:nvSpPr>
        <p:spPr>
          <a:xfrm>
            <a:off x="6987667" y="2133092"/>
            <a:ext cx="434340"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92E7FF"/>
                </a:solidFill>
                <a:latin typeface="Gill Sans MT"/>
                <a:cs typeface="Gill Sans MT"/>
              </a:rPr>
              <a:t>01</a:t>
            </a:r>
            <a:endParaRPr sz="2800">
              <a:latin typeface="Gill Sans MT"/>
              <a:cs typeface="Gill Sans MT"/>
            </a:endParaRPr>
          </a:p>
        </p:txBody>
      </p:sp>
      <p:sp>
        <p:nvSpPr>
          <p:cNvPr id="32" name="object 32"/>
          <p:cNvSpPr txBox="1"/>
          <p:nvPr/>
        </p:nvSpPr>
        <p:spPr>
          <a:xfrm>
            <a:off x="7597267" y="2926798"/>
            <a:ext cx="2750185" cy="258404"/>
          </a:xfrm>
          <a:prstGeom prst="rect">
            <a:avLst/>
          </a:prstGeom>
        </p:spPr>
        <p:txBody>
          <a:bodyPr vert="horz" wrap="square" lIns="0" tIns="12065" rIns="0" bIns="0" rtlCol="0">
            <a:spAutoFit/>
          </a:bodyPr>
          <a:lstStyle/>
          <a:p>
            <a:pPr marL="12700" marR="5080">
              <a:lnSpc>
                <a:spcPct val="100000"/>
              </a:lnSpc>
              <a:spcBef>
                <a:spcPts val="95"/>
              </a:spcBef>
            </a:pPr>
            <a:r>
              <a:rPr lang="en-US" sz="1600" b="1" dirty="0">
                <a:solidFill>
                  <a:srgbClr val="FFFFFF"/>
                </a:solidFill>
                <a:latin typeface="Gill Sans MT"/>
                <a:cs typeface="Gill Sans MT"/>
              </a:rPr>
              <a:t>Clinical Research Solutions</a:t>
            </a:r>
            <a:endParaRPr sz="1600" dirty="0">
              <a:latin typeface="Gill Sans MT"/>
              <a:cs typeface="Gill Sans MT"/>
            </a:endParaRPr>
          </a:p>
        </p:txBody>
      </p:sp>
      <p:sp>
        <p:nvSpPr>
          <p:cNvPr id="33" name="object 33"/>
          <p:cNvSpPr txBox="1"/>
          <p:nvPr/>
        </p:nvSpPr>
        <p:spPr>
          <a:xfrm>
            <a:off x="6987667" y="2863087"/>
            <a:ext cx="434340"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92E7FF"/>
                </a:solidFill>
                <a:latin typeface="Gill Sans MT"/>
                <a:cs typeface="Gill Sans MT"/>
              </a:rPr>
              <a:t>02</a:t>
            </a:r>
            <a:endParaRPr sz="2800">
              <a:latin typeface="Gill Sans MT"/>
              <a:cs typeface="Gill Sans MT"/>
            </a:endParaRPr>
          </a:p>
        </p:txBody>
      </p:sp>
      <p:sp>
        <p:nvSpPr>
          <p:cNvPr id="34" name="object 34"/>
          <p:cNvSpPr txBox="1"/>
          <p:nvPr/>
        </p:nvSpPr>
        <p:spPr>
          <a:xfrm>
            <a:off x="7597267" y="3693414"/>
            <a:ext cx="2327910"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FFFFFF"/>
                </a:solidFill>
                <a:latin typeface="Gill Sans MT"/>
                <a:cs typeface="Gill Sans MT"/>
              </a:rPr>
              <a:t>Training</a:t>
            </a:r>
            <a:r>
              <a:rPr sz="1600" b="1" spc="-70" dirty="0">
                <a:solidFill>
                  <a:srgbClr val="FFFFFF"/>
                </a:solidFill>
                <a:latin typeface="Gill Sans MT"/>
                <a:cs typeface="Gill Sans MT"/>
              </a:rPr>
              <a:t> </a:t>
            </a:r>
            <a:r>
              <a:rPr sz="1600" b="1" dirty="0">
                <a:solidFill>
                  <a:srgbClr val="FFFFFF"/>
                </a:solidFill>
                <a:latin typeface="Gill Sans MT"/>
                <a:cs typeface="Gill Sans MT"/>
              </a:rPr>
              <a:t>and</a:t>
            </a:r>
            <a:r>
              <a:rPr sz="1600" b="1" spc="-85" dirty="0">
                <a:solidFill>
                  <a:srgbClr val="FFFFFF"/>
                </a:solidFill>
                <a:latin typeface="Gill Sans MT"/>
                <a:cs typeface="Gill Sans MT"/>
              </a:rPr>
              <a:t> </a:t>
            </a:r>
            <a:r>
              <a:rPr sz="1600" b="1" spc="-10" dirty="0">
                <a:solidFill>
                  <a:srgbClr val="FFFFFF"/>
                </a:solidFill>
                <a:latin typeface="Gill Sans MT"/>
                <a:cs typeface="Gill Sans MT"/>
              </a:rPr>
              <a:t>consultancy</a:t>
            </a:r>
            <a:endParaRPr sz="1600" dirty="0">
              <a:latin typeface="Gill Sans MT"/>
              <a:cs typeface="Gill Sans MT"/>
            </a:endParaRPr>
          </a:p>
        </p:txBody>
      </p:sp>
      <p:sp>
        <p:nvSpPr>
          <p:cNvPr id="35" name="object 35"/>
          <p:cNvSpPr txBox="1"/>
          <p:nvPr/>
        </p:nvSpPr>
        <p:spPr>
          <a:xfrm>
            <a:off x="6987667" y="3593338"/>
            <a:ext cx="434340"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92E7FF"/>
                </a:solidFill>
                <a:latin typeface="Gill Sans MT"/>
                <a:cs typeface="Gill Sans MT"/>
              </a:rPr>
              <a:t>03</a:t>
            </a:r>
            <a:endParaRPr sz="2800">
              <a:latin typeface="Gill Sans MT"/>
              <a:cs typeface="Gill Sans MT"/>
            </a:endParaRPr>
          </a:p>
        </p:txBody>
      </p:sp>
      <p:sp>
        <p:nvSpPr>
          <p:cNvPr id="36" name="object 36"/>
          <p:cNvSpPr txBox="1"/>
          <p:nvPr/>
        </p:nvSpPr>
        <p:spPr>
          <a:xfrm>
            <a:off x="7597266" y="4392548"/>
            <a:ext cx="3146933" cy="258404"/>
          </a:xfrm>
          <a:prstGeom prst="rect">
            <a:avLst/>
          </a:prstGeom>
        </p:spPr>
        <p:txBody>
          <a:bodyPr vert="horz" wrap="square" lIns="0" tIns="12065" rIns="0" bIns="0" rtlCol="0">
            <a:spAutoFit/>
          </a:bodyPr>
          <a:lstStyle/>
          <a:p>
            <a:pPr marL="12700">
              <a:lnSpc>
                <a:spcPct val="100000"/>
              </a:lnSpc>
              <a:spcBef>
                <a:spcPts val="95"/>
              </a:spcBef>
            </a:pPr>
            <a:r>
              <a:rPr lang="en-US" sz="1600" b="1" spc="-105" dirty="0">
                <a:solidFill>
                  <a:srgbClr val="FFFFFF"/>
                </a:solidFill>
                <a:latin typeface="Gill Sans MT"/>
                <a:cs typeface="Gill Sans MT"/>
              </a:rPr>
              <a:t>Medico-marketing activities</a:t>
            </a:r>
            <a:endParaRPr sz="1600" dirty="0">
              <a:latin typeface="Gill Sans MT"/>
              <a:cs typeface="Gill Sans MT"/>
            </a:endParaRPr>
          </a:p>
        </p:txBody>
      </p:sp>
      <p:sp>
        <p:nvSpPr>
          <p:cNvPr id="37" name="object 37"/>
          <p:cNvSpPr txBox="1"/>
          <p:nvPr/>
        </p:nvSpPr>
        <p:spPr>
          <a:xfrm>
            <a:off x="6987667" y="4292600"/>
            <a:ext cx="434340"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92E7FF"/>
                </a:solidFill>
                <a:latin typeface="Gill Sans MT"/>
                <a:cs typeface="Gill Sans MT"/>
              </a:rPr>
              <a:t>04</a:t>
            </a:r>
            <a:endParaRPr sz="2800">
              <a:latin typeface="Gill Sans MT"/>
              <a:cs typeface="Gill Sans MT"/>
            </a:endParaRPr>
          </a:p>
        </p:txBody>
      </p:sp>
      <p:sp>
        <p:nvSpPr>
          <p:cNvPr id="38" name="object 38"/>
          <p:cNvSpPr txBox="1"/>
          <p:nvPr/>
        </p:nvSpPr>
        <p:spPr>
          <a:xfrm>
            <a:off x="7597267" y="5092065"/>
            <a:ext cx="3299333" cy="504625"/>
          </a:xfrm>
          <a:prstGeom prst="rect">
            <a:avLst/>
          </a:prstGeom>
        </p:spPr>
        <p:txBody>
          <a:bodyPr vert="horz" wrap="square" lIns="0" tIns="12065" rIns="0" bIns="0" rtlCol="0">
            <a:spAutoFit/>
          </a:bodyPr>
          <a:lstStyle/>
          <a:p>
            <a:pPr marL="12700">
              <a:lnSpc>
                <a:spcPct val="100000"/>
              </a:lnSpc>
              <a:spcBef>
                <a:spcPts val="95"/>
              </a:spcBef>
            </a:pPr>
            <a:r>
              <a:rPr lang="en-US" sz="1600" b="1" spc="-50" dirty="0">
                <a:solidFill>
                  <a:srgbClr val="FFFFFF"/>
                </a:solidFill>
                <a:latin typeface="Gill Sans MT"/>
                <a:cs typeface="Gill Sans MT"/>
              </a:rPr>
              <a:t>Data Management &amp; </a:t>
            </a:r>
            <a:r>
              <a:rPr sz="1600" b="1" spc="-50" dirty="0">
                <a:solidFill>
                  <a:srgbClr val="FFFFFF"/>
                </a:solidFill>
                <a:latin typeface="Gill Sans MT"/>
                <a:cs typeface="Gill Sans MT"/>
              </a:rPr>
              <a:t>Digital </a:t>
            </a:r>
            <a:r>
              <a:rPr sz="1600" b="1" spc="-10" dirty="0">
                <a:solidFill>
                  <a:srgbClr val="FFFFFF"/>
                </a:solidFill>
                <a:latin typeface="Gill Sans MT"/>
                <a:cs typeface="Gill Sans MT"/>
              </a:rPr>
              <a:t>solutions</a:t>
            </a:r>
            <a:endParaRPr sz="1600" dirty="0">
              <a:latin typeface="Gill Sans MT"/>
              <a:cs typeface="Gill Sans MT"/>
            </a:endParaRPr>
          </a:p>
        </p:txBody>
      </p:sp>
      <p:sp>
        <p:nvSpPr>
          <p:cNvPr id="39" name="object 39"/>
          <p:cNvSpPr txBox="1"/>
          <p:nvPr/>
        </p:nvSpPr>
        <p:spPr>
          <a:xfrm>
            <a:off x="6987667" y="4992115"/>
            <a:ext cx="434340"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92E7FF"/>
                </a:solidFill>
                <a:latin typeface="Gill Sans MT"/>
                <a:cs typeface="Gill Sans MT"/>
              </a:rPr>
              <a:t>05</a:t>
            </a:r>
            <a:endParaRPr sz="2800">
              <a:latin typeface="Gill Sans MT"/>
              <a:cs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2"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277379" y="4756398"/>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277251" y="3065495"/>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kumimoji="0" lang="en-GB" sz="1800" b="0" i="0" u="none" strike="noStrike" kern="0" cap="none" spc="0" normalizeH="0" baseline="0" noProof="0" dirty="0">
                <a:ln>
                  <a:noFill/>
                </a:ln>
                <a:solidFill>
                  <a:sysClr val="windowText" lastClr="000000"/>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3"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5"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6"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7"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8"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9"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0"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1"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xfrm>
            <a:off x="11582400" y="6344641"/>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20</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2" name="object 29">
            <a:extLst>
              <a:ext uri="{FF2B5EF4-FFF2-40B4-BE49-F238E27FC236}">
                <a16:creationId xmlns:a16="http://schemas.microsoft.com/office/drawing/2014/main" id="{9FAD5C8F-DCC9-0D7C-180B-FBA3AFF49A6A}"/>
              </a:ext>
            </a:extLst>
          </p:cNvPr>
          <p:cNvSpPr txBox="1"/>
          <p:nvPr/>
        </p:nvSpPr>
        <p:spPr>
          <a:xfrm>
            <a:off x="8825086" y="1566452"/>
            <a:ext cx="2998232"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Manuscripts.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Publication planning and reports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Scientific congress report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Clinical Cases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Editorial support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4" name="object 29">
            <a:extLst>
              <a:ext uri="{FF2B5EF4-FFF2-40B4-BE49-F238E27FC236}">
                <a16:creationId xmlns:a16="http://schemas.microsoft.com/office/drawing/2014/main" id="{33C57143-6DCC-8D8C-9070-13336B067C63}"/>
              </a:ext>
            </a:extLst>
          </p:cNvPr>
          <p:cNvSpPr txBox="1"/>
          <p:nvPr/>
        </p:nvSpPr>
        <p:spPr>
          <a:xfrm>
            <a:off x="3450" y="3374460"/>
            <a:ext cx="2479898" cy="1268937"/>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Training manuals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Online courses and workshops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TOT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series</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5" name="object 29">
            <a:extLst>
              <a:ext uri="{FF2B5EF4-FFF2-40B4-BE49-F238E27FC236}">
                <a16:creationId xmlns:a16="http://schemas.microsoft.com/office/drawing/2014/main" id="{6A84DE16-E6D1-9BE3-6238-C13766C1A9F4}"/>
              </a:ext>
            </a:extLst>
          </p:cNvPr>
          <p:cNvSpPr txBox="1"/>
          <p:nvPr/>
        </p:nvSpPr>
        <p:spPr>
          <a:xfrm>
            <a:off x="9182097" y="3336486"/>
            <a:ext cx="2479898" cy="1040670"/>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LiveStream Conferences </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End-of-Year Review Congresses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Summits and Standalones</a:t>
            </a:r>
          </a:p>
        </p:txBody>
      </p:sp>
    </p:spTree>
    <p:extLst>
      <p:ext uri="{BB962C8B-B14F-4D97-AF65-F5344CB8AC3E}">
        <p14:creationId xmlns:p14="http://schemas.microsoft.com/office/powerpoint/2010/main" val="35106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7C75C0-10D5-46C4-A95D-615939856BCA}"/>
              </a:ext>
            </a:extLst>
          </p:cNvPr>
          <p:cNvGrpSpPr/>
          <p:nvPr/>
        </p:nvGrpSpPr>
        <p:grpSpPr>
          <a:xfrm>
            <a:off x="519222" y="1298085"/>
            <a:ext cx="11153555" cy="4261830"/>
            <a:chOff x="522583" y="2301949"/>
            <a:chExt cx="11153555" cy="4261830"/>
          </a:xfrm>
        </p:grpSpPr>
        <p:sp>
          <p:nvSpPr>
            <p:cNvPr id="2" name="Chevron 1">
              <a:extLst>
                <a:ext uri="{FF2B5EF4-FFF2-40B4-BE49-F238E27FC236}">
                  <a16:creationId xmlns:a16="http://schemas.microsoft.com/office/drawing/2014/main" id="{AE811127-2560-0345-B65B-F5EC16F5FA9F}"/>
                </a:ext>
              </a:extLst>
            </p:cNvPr>
            <p:cNvSpPr/>
            <p:nvPr/>
          </p:nvSpPr>
          <p:spPr>
            <a:xfrm>
              <a:off x="522583" y="2696305"/>
              <a:ext cx="2275368" cy="30207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solidFill>
                  <a:schemeClr val="tx1"/>
                </a:solidFill>
              </a:endParaRPr>
            </a:p>
          </p:txBody>
        </p:sp>
        <p:cxnSp>
          <p:nvCxnSpPr>
            <p:cNvPr id="29" name="Straight Connector 28">
              <a:extLst>
                <a:ext uri="{FF2B5EF4-FFF2-40B4-BE49-F238E27FC236}">
                  <a16:creationId xmlns:a16="http://schemas.microsoft.com/office/drawing/2014/main" id="{D95E6C81-2DBB-474D-86A3-8D9E159447EB}"/>
                </a:ext>
              </a:extLst>
            </p:cNvPr>
            <p:cNvCxnSpPr>
              <a:cxnSpLocks/>
            </p:cNvCxnSpPr>
            <p:nvPr/>
          </p:nvCxnSpPr>
          <p:spPr>
            <a:xfrm>
              <a:off x="1671618" y="2908005"/>
              <a:ext cx="0" cy="91971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166955AA-D445-7C49-B3DE-982BB930BE19}"/>
                </a:ext>
              </a:extLst>
            </p:cNvPr>
            <p:cNvSpPr/>
            <p:nvPr/>
          </p:nvSpPr>
          <p:spPr>
            <a:xfrm>
              <a:off x="1379581" y="3455347"/>
              <a:ext cx="584073" cy="5840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3" name="Rectangle 32">
              <a:extLst>
                <a:ext uri="{FF2B5EF4-FFF2-40B4-BE49-F238E27FC236}">
                  <a16:creationId xmlns:a16="http://schemas.microsoft.com/office/drawing/2014/main" id="{80ACECB7-E2B4-854B-851A-F1DE29C6F69C}"/>
                </a:ext>
              </a:extLst>
            </p:cNvPr>
            <p:cNvSpPr/>
            <p:nvPr/>
          </p:nvSpPr>
          <p:spPr>
            <a:xfrm>
              <a:off x="823916" y="2301949"/>
              <a:ext cx="1695402" cy="507831"/>
            </a:xfrm>
            <a:prstGeom prst="rect">
              <a:avLst/>
            </a:prstGeom>
          </p:spPr>
          <p:txBody>
            <a:bodyPr wrap="square">
              <a:spAutoFit/>
            </a:bodyPr>
            <a:lstStyle/>
            <a:p>
              <a:pPr algn="ctr"/>
              <a:r>
                <a:rPr lang="en-US" b="1" dirty="0">
                  <a:solidFill>
                    <a:schemeClr val="tx2"/>
                  </a:solidFill>
                  <a:latin typeface="Poppins SemiBold" pitchFamily="2" charset="77"/>
                  <a:ea typeface="Roboto Medium" panose="02000000000000000000" pitchFamily="2" charset="0"/>
                  <a:cs typeface="Montserrat" charset="0"/>
                </a:rPr>
                <a:t>Initiation</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34" name="TextBox 33">
              <a:extLst>
                <a:ext uri="{FF2B5EF4-FFF2-40B4-BE49-F238E27FC236}">
                  <a16:creationId xmlns:a16="http://schemas.microsoft.com/office/drawing/2014/main" id="{6D6CFDED-6E2A-8F4F-8E0E-A5335BE7D6E0}"/>
                </a:ext>
              </a:extLst>
            </p:cNvPr>
            <p:cNvSpPr txBox="1"/>
            <p:nvPr/>
          </p:nvSpPr>
          <p:spPr>
            <a:xfrm>
              <a:off x="822614" y="4227082"/>
              <a:ext cx="1675305" cy="646331"/>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Framework and Objectives</a:t>
              </a:r>
            </a:p>
          </p:txBody>
        </p:sp>
        <p:sp>
          <p:nvSpPr>
            <p:cNvPr id="35" name="TextBox 34">
              <a:extLst>
                <a:ext uri="{FF2B5EF4-FFF2-40B4-BE49-F238E27FC236}">
                  <a16:creationId xmlns:a16="http://schemas.microsoft.com/office/drawing/2014/main" id="{AEFEC1DA-71AE-5B4D-9D53-E2C1DA1B639B}"/>
                </a:ext>
              </a:extLst>
            </p:cNvPr>
            <p:cNvSpPr txBox="1"/>
            <p:nvPr/>
          </p:nvSpPr>
          <p:spPr>
            <a:xfrm>
              <a:off x="822614" y="5455783"/>
              <a:ext cx="1675305" cy="646331"/>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Tailored Programs</a:t>
              </a:r>
            </a:p>
          </p:txBody>
        </p:sp>
        <p:cxnSp>
          <p:nvCxnSpPr>
            <p:cNvPr id="37" name="Straight Connector 36">
              <a:extLst>
                <a:ext uri="{FF2B5EF4-FFF2-40B4-BE49-F238E27FC236}">
                  <a16:creationId xmlns:a16="http://schemas.microsoft.com/office/drawing/2014/main" id="{3145CD78-17CF-0A49-A461-96EC763A1645}"/>
                </a:ext>
              </a:extLst>
            </p:cNvPr>
            <p:cNvCxnSpPr>
              <a:cxnSpLocks/>
            </p:cNvCxnSpPr>
            <p:nvPr/>
          </p:nvCxnSpPr>
          <p:spPr>
            <a:xfrm flipH="1">
              <a:off x="1459325" y="5135525"/>
              <a:ext cx="4245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Chevron 38">
              <a:extLst>
                <a:ext uri="{FF2B5EF4-FFF2-40B4-BE49-F238E27FC236}">
                  <a16:creationId xmlns:a16="http://schemas.microsoft.com/office/drawing/2014/main" id="{27E7F690-EDF6-5741-AD45-51634BE53289}"/>
                </a:ext>
              </a:extLst>
            </p:cNvPr>
            <p:cNvSpPr/>
            <p:nvPr/>
          </p:nvSpPr>
          <p:spPr>
            <a:xfrm>
              <a:off x="2744788" y="2696305"/>
              <a:ext cx="2275368" cy="30207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solidFill>
                  <a:schemeClr val="tx1"/>
                </a:solidFill>
              </a:endParaRPr>
            </a:p>
          </p:txBody>
        </p:sp>
        <p:cxnSp>
          <p:nvCxnSpPr>
            <p:cNvPr id="40" name="Straight Connector 39">
              <a:extLst>
                <a:ext uri="{FF2B5EF4-FFF2-40B4-BE49-F238E27FC236}">
                  <a16:creationId xmlns:a16="http://schemas.microsoft.com/office/drawing/2014/main" id="{645C5AD7-9FC2-B449-AF27-5E72706F7A0F}"/>
                </a:ext>
              </a:extLst>
            </p:cNvPr>
            <p:cNvCxnSpPr>
              <a:cxnSpLocks/>
            </p:cNvCxnSpPr>
            <p:nvPr/>
          </p:nvCxnSpPr>
          <p:spPr>
            <a:xfrm>
              <a:off x="3893823" y="2908005"/>
              <a:ext cx="0" cy="91971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2E090D3A-4EF4-C94E-A15D-6F5A58CCEB25}"/>
                </a:ext>
              </a:extLst>
            </p:cNvPr>
            <p:cNvSpPr/>
            <p:nvPr/>
          </p:nvSpPr>
          <p:spPr>
            <a:xfrm>
              <a:off x="3601786" y="3455347"/>
              <a:ext cx="584073" cy="5840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42" name="Rectangle 41">
              <a:extLst>
                <a:ext uri="{FF2B5EF4-FFF2-40B4-BE49-F238E27FC236}">
                  <a16:creationId xmlns:a16="http://schemas.microsoft.com/office/drawing/2014/main" id="{F940C712-9688-FA4D-8C97-0562710AF2A4}"/>
                </a:ext>
              </a:extLst>
            </p:cNvPr>
            <p:cNvSpPr/>
            <p:nvPr/>
          </p:nvSpPr>
          <p:spPr>
            <a:xfrm>
              <a:off x="3046121" y="2301949"/>
              <a:ext cx="1695402" cy="507831"/>
            </a:xfrm>
            <a:prstGeom prst="rect">
              <a:avLst/>
            </a:prstGeom>
          </p:spPr>
          <p:txBody>
            <a:bodyPr wrap="square">
              <a:spAutoFit/>
            </a:bodyPr>
            <a:lstStyle/>
            <a:p>
              <a:pPr algn="ctr"/>
              <a:r>
                <a:rPr lang="en-US" b="1" dirty="0">
                  <a:solidFill>
                    <a:schemeClr val="tx2"/>
                  </a:solidFill>
                  <a:latin typeface="Poppins SemiBold" pitchFamily="2" charset="77"/>
                  <a:ea typeface="Roboto Medium" panose="02000000000000000000" pitchFamily="2" charset="0"/>
                  <a:cs typeface="Montserrat" charset="0"/>
                </a:rPr>
                <a:t>Planning</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43" name="TextBox 42">
              <a:extLst>
                <a:ext uri="{FF2B5EF4-FFF2-40B4-BE49-F238E27FC236}">
                  <a16:creationId xmlns:a16="http://schemas.microsoft.com/office/drawing/2014/main" id="{B559B7E4-CA07-7746-AE8E-9EE9B3F86324}"/>
                </a:ext>
              </a:extLst>
            </p:cNvPr>
            <p:cNvSpPr txBox="1"/>
            <p:nvPr/>
          </p:nvSpPr>
          <p:spPr>
            <a:xfrm>
              <a:off x="3044819" y="4227082"/>
              <a:ext cx="1675305" cy="923330"/>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Scientific Agenda and Slide decks</a:t>
              </a:r>
            </a:p>
          </p:txBody>
        </p:sp>
        <p:sp>
          <p:nvSpPr>
            <p:cNvPr id="44" name="TextBox 43">
              <a:extLst>
                <a:ext uri="{FF2B5EF4-FFF2-40B4-BE49-F238E27FC236}">
                  <a16:creationId xmlns:a16="http://schemas.microsoft.com/office/drawing/2014/main" id="{BDB6FE9B-AFFA-1A49-B1FA-21EECDD32DBF}"/>
                </a:ext>
              </a:extLst>
            </p:cNvPr>
            <p:cNvSpPr txBox="1"/>
            <p:nvPr/>
          </p:nvSpPr>
          <p:spPr>
            <a:xfrm>
              <a:off x="3044819" y="5455783"/>
              <a:ext cx="1675305" cy="646331"/>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Scientific materials</a:t>
              </a:r>
            </a:p>
          </p:txBody>
        </p:sp>
        <p:cxnSp>
          <p:nvCxnSpPr>
            <p:cNvPr id="47" name="Straight Connector 46">
              <a:extLst>
                <a:ext uri="{FF2B5EF4-FFF2-40B4-BE49-F238E27FC236}">
                  <a16:creationId xmlns:a16="http://schemas.microsoft.com/office/drawing/2014/main" id="{06B7B347-FB37-E741-9031-2827CDF7C743}"/>
                </a:ext>
              </a:extLst>
            </p:cNvPr>
            <p:cNvCxnSpPr>
              <a:cxnSpLocks/>
            </p:cNvCxnSpPr>
            <p:nvPr/>
          </p:nvCxnSpPr>
          <p:spPr>
            <a:xfrm flipH="1">
              <a:off x="3681530" y="5135525"/>
              <a:ext cx="42458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Chevron 47">
              <a:extLst>
                <a:ext uri="{FF2B5EF4-FFF2-40B4-BE49-F238E27FC236}">
                  <a16:creationId xmlns:a16="http://schemas.microsoft.com/office/drawing/2014/main" id="{4CB38DCC-52CF-214C-90A5-60018A1E04CA}"/>
                </a:ext>
              </a:extLst>
            </p:cNvPr>
            <p:cNvSpPr/>
            <p:nvPr/>
          </p:nvSpPr>
          <p:spPr>
            <a:xfrm>
              <a:off x="4956360" y="2696305"/>
              <a:ext cx="2275368" cy="30207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solidFill>
                  <a:schemeClr val="tx1"/>
                </a:solidFill>
              </a:endParaRPr>
            </a:p>
          </p:txBody>
        </p:sp>
        <p:cxnSp>
          <p:nvCxnSpPr>
            <p:cNvPr id="49" name="Straight Connector 48">
              <a:extLst>
                <a:ext uri="{FF2B5EF4-FFF2-40B4-BE49-F238E27FC236}">
                  <a16:creationId xmlns:a16="http://schemas.microsoft.com/office/drawing/2014/main" id="{FC603D22-907D-FD47-B08B-C649865B0290}"/>
                </a:ext>
              </a:extLst>
            </p:cNvPr>
            <p:cNvCxnSpPr>
              <a:cxnSpLocks/>
            </p:cNvCxnSpPr>
            <p:nvPr/>
          </p:nvCxnSpPr>
          <p:spPr>
            <a:xfrm>
              <a:off x="6105394" y="2908005"/>
              <a:ext cx="0" cy="9197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01E3C88-C71E-5643-9D49-C3D1D87B8462}"/>
                </a:ext>
              </a:extLst>
            </p:cNvPr>
            <p:cNvSpPr/>
            <p:nvPr/>
          </p:nvSpPr>
          <p:spPr>
            <a:xfrm>
              <a:off x="5813358" y="3455347"/>
              <a:ext cx="584073" cy="5840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63" name="Rectangle 62">
              <a:extLst>
                <a:ext uri="{FF2B5EF4-FFF2-40B4-BE49-F238E27FC236}">
                  <a16:creationId xmlns:a16="http://schemas.microsoft.com/office/drawing/2014/main" id="{5F80FCEE-12BE-A14A-9FF6-24D0D5403328}"/>
                </a:ext>
              </a:extLst>
            </p:cNvPr>
            <p:cNvSpPr/>
            <p:nvPr/>
          </p:nvSpPr>
          <p:spPr>
            <a:xfrm>
              <a:off x="5257693" y="2301949"/>
              <a:ext cx="1695402" cy="507831"/>
            </a:xfrm>
            <a:prstGeom prst="rect">
              <a:avLst/>
            </a:prstGeom>
          </p:spPr>
          <p:txBody>
            <a:bodyPr wrap="square">
              <a:spAutoFit/>
            </a:bodyPr>
            <a:lstStyle/>
            <a:p>
              <a:pPr algn="ctr"/>
              <a:r>
                <a:rPr lang="en-US" b="1" dirty="0">
                  <a:solidFill>
                    <a:schemeClr val="tx2"/>
                  </a:solidFill>
                  <a:latin typeface="Poppins SemiBold" pitchFamily="2" charset="77"/>
                  <a:ea typeface="Roboto Medium" panose="02000000000000000000" pitchFamily="2" charset="0"/>
                  <a:cs typeface="Montserrat" charset="0"/>
                </a:rPr>
                <a:t>Execution</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64" name="TextBox 63">
              <a:extLst>
                <a:ext uri="{FF2B5EF4-FFF2-40B4-BE49-F238E27FC236}">
                  <a16:creationId xmlns:a16="http://schemas.microsoft.com/office/drawing/2014/main" id="{C057BAD1-A9AF-AD4E-9BBF-5CB16F41DF41}"/>
                </a:ext>
              </a:extLst>
            </p:cNvPr>
            <p:cNvSpPr txBox="1"/>
            <p:nvPr/>
          </p:nvSpPr>
          <p:spPr>
            <a:xfrm>
              <a:off x="5256391" y="4227082"/>
              <a:ext cx="1675305" cy="923330"/>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Foundational scientific platforms </a:t>
              </a:r>
            </a:p>
          </p:txBody>
        </p:sp>
        <p:sp>
          <p:nvSpPr>
            <p:cNvPr id="65" name="TextBox 64">
              <a:extLst>
                <a:ext uri="{FF2B5EF4-FFF2-40B4-BE49-F238E27FC236}">
                  <a16:creationId xmlns:a16="http://schemas.microsoft.com/office/drawing/2014/main" id="{91E1BBF4-DC6F-A64B-990D-6F34A2E60F7F}"/>
                </a:ext>
              </a:extLst>
            </p:cNvPr>
            <p:cNvSpPr txBox="1"/>
            <p:nvPr/>
          </p:nvSpPr>
          <p:spPr>
            <a:xfrm>
              <a:off x="5256391" y="5455783"/>
              <a:ext cx="1675305" cy="1107996"/>
            </a:xfrm>
            <a:prstGeom prst="rect">
              <a:avLst/>
            </a:prstGeom>
            <a:noFill/>
          </p:spPr>
          <p:txBody>
            <a:bodyPr wrap="square" rtlCol="0">
              <a:spAutoFit/>
            </a:bodyPr>
            <a:lstStyle/>
            <a:p>
              <a:pPr algn="ctr"/>
              <a:r>
                <a:rPr lang="en-US" sz="1600"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Stakeholder Email and </a:t>
              </a: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Text</a:t>
              </a:r>
              <a:r>
                <a:rPr lang="en-US" sz="1600"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 Message Campaigns</a:t>
              </a:r>
            </a:p>
          </p:txBody>
        </p:sp>
        <p:cxnSp>
          <p:nvCxnSpPr>
            <p:cNvPr id="66" name="Straight Connector 65">
              <a:extLst>
                <a:ext uri="{FF2B5EF4-FFF2-40B4-BE49-F238E27FC236}">
                  <a16:creationId xmlns:a16="http://schemas.microsoft.com/office/drawing/2014/main" id="{3BE6D0D7-0024-9947-81CC-5271A5983E8E}"/>
                </a:ext>
              </a:extLst>
            </p:cNvPr>
            <p:cNvCxnSpPr>
              <a:cxnSpLocks/>
            </p:cNvCxnSpPr>
            <p:nvPr/>
          </p:nvCxnSpPr>
          <p:spPr>
            <a:xfrm flipH="1">
              <a:off x="5893101" y="5135525"/>
              <a:ext cx="424585"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Chevron 66">
              <a:extLst>
                <a:ext uri="{FF2B5EF4-FFF2-40B4-BE49-F238E27FC236}">
                  <a16:creationId xmlns:a16="http://schemas.microsoft.com/office/drawing/2014/main" id="{DE57CCB7-AFE7-A648-B307-2BC7067DEA01}"/>
                </a:ext>
              </a:extLst>
            </p:cNvPr>
            <p:cNvSpPr/>
            <p:nvPr/>
          </p:nvSpPr>
          <p:spPr>
            <a:xfrm>
              <a:off x="7178565" y="2696305"/>
              <a:ext cx="2275368" cy="30207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solidFill>
                  <a:schemeClr val="tx1"/>
                </a:solidFill>
              </a:endParaRPr>
            </a:p>
          </p:txBody>
        </p:sp>
        <p:cxnSp>
          <p:nvCxnSpPr>
            <p:cNvPr id="68" name="Straight Connector 67">
              <a:extLst>
                <a:ext uri="{FF2B5EF4-FFF2-40B4-BE49-F238E27FC236}">
                  <a16:creationId xmlns:a16="http://schemas.microsoft.com/office/drawing/2014/main" id="{73C67DAF-A394-B745-B717-FC99B09306C8}"/>
                </a:ext>
              </a:extLst>
            </p:cNvPr>
            <p:cNvCxnSpPr>
              <a:cxnSpLocks/>
            </p:cNvCxnSpPr>
            <p:nvPr/>
          </p:nvCxnSpPr>
          <p:spPr>
            <a:xfrm>
              <a:off x="8327599" y="2908005"/>
              <a:ext cx="0" cy="919716"/>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7D7F9B99-D361-8545-BB19-5C3261C56AAB}"/>
                </a:ext>
              </a:extLst>
            </p:cNvPr>
            <p:cNvSpPr/>
            <p:nvPr/>
          </p:nvSpPr>
          <p:spPr>
            <a:xfrm>
              <a:off x="8035563" y="3455347"/>
              <a:ext cx="584073" cy="5840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70" name="Rectangle 69">
              <a:extLst>
                <a:ext uri="{FF2B5EF4-FFF2-40B4-BE49-F238E27FC236}">
                  <a16:creationId xmlns:a16="http://schemas.microsoft.com/office/drawing/2014/main" id="{5F2F08CF-7804-8D4C-8AE3-7626E4742659}"/>
                </a:ext>
              </a:extLst>
            </p:cNvPr>
            <p:cNvSpPr/>
            <p:nvPr/>
          </p:nvSpPr>
          <p:spPr>
            <a:xfrm>
              <a:off x="7479898" y="2301949"/>
              <a:ext cx="1695402" cy="507831"/>
            </a:xfrm>
            <a:prstGeom prst="rect">
              <a:avLst/>
            </a:prstGeom>
          </p:spPr>
          <p:txBody>
            <a:bodyPr wrap="square">
              <a:spAutoFit/>
            </a:bodyPr>
            <a:lstStyle/>
            <a:p>
              <a:pPr algn="ctr"/>
              <a:r>
                <a:rPr lang="en-US" b="1" dirty="0">
                  <a:solidFill>
                    <a:schemeClr val="tx2"/>
                  </a:solidFill>
                  <a:latin typeface="Poppins SemiBold" pitchFamily="2" charset="77"/>
                  <a:ea typeface="Roboto Medium" panose="02000000000000000000" pitchFamily="2" charset="0"/>
                  <a:cs typeface="Montserrat" charset="0"/>
                </a:rPr>
                <a:t>Monitoring</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71" name="TextBox 70">
              <a:extLst>
                <a:ext uri="{FF2B5EF4-FFF2-40B4-BE49-F238E27FC236}">
                  <a16:creationId xmlns:a16="http://schemas.microsoft.com/office/drawing/2014/main" id="{76FFB6B6-D3D3-1941-AA30-99BCF7CB9738}"/>
                </a:ext>
              </a:extLst>
            </p:cNvPr>
            <p:cNvSpPr txBox="1"/>
            <p:nvPr/>
          </p:nvSpPr>
          <p:spPr>
            <a:xfrm>
              <a:off x="7478596" y="4227082"/>
              <a:ext cx="1675305" cy="923330"/>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Online and offline media management.</a:t>
              </a:r>
            </a:p>
          </p:txBody>
        </p:sp>
        <p:sp>
          <p:nvSpPr>
            <p:cNvPr id="74" name="Chevron 73">
              <a:extLst>
                <a:ext uri="{FF2B5EF4-FFF2-40B4-BE49-F238E27FC236}">
                  <a16:creationId xmlns:a16="http://schemas.microsoft.com/office/drawing/2014/main" id="{A28C9E26-D7C9-4C4A-BE87-997A41126F58}"/>
                </a:ext>
              </a:extLst>
            </p:cNvPr>
            <p:cNvSpPr/>
            <p:nvPr/>
          </p:nvSpPr>
          <p:spPr>
            <a:xfrm>
              <a:off x="9400770" y="2696305"/>
              <a:ext cx="2275368" cy="30207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solidFill>
                  <a:schemeClr val="tx1"/>
                </a:solidFill>
              </a:endParaRPr>
            </a:p>
          </p:txBody>
        </p:sp>
        <p:cxnSp>
          <p:nvCxnSpPr>
            <p:cNvPr id="75" name="Straight Connector 74">
              <a:extLst>
                <a:ext uri="{FF2B5EF4-FFF2-40B4-BE49-F238E27FC236}">
                  <a16:creationId xmlns:a16="http://schemas.microsoft.com/office/drawing/2014/main" id="{450612E9-F717-E742-AC6F-6A4E08615AE1}"/>
                </a:ext>
              </a:extLst>
            </p:cNvPr>
            <p:cNvCxnSpPr>
              <a:cxnSpLocks/>
            </p:cNvCxnSpPr>
            <p:nvPr/>
          </p:nvCxnSpPr>
          <p:spPr>
            <a:xfrm>
              <a:off x="10549804" y="2908005"/>
              <a:ext cx="0" cy="919716"/>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1ACD9F94-BDC8-6E4E-BADF-8622A7258730}"/>
                </a:ext>
              </a:extLst>
            </p:cNvPr>
            <p:cNvSpPr/>
            <p:nvPr/>
          </p:nvSpPr>
          <p:spPr>
            <a:xfrm>
              <a:off x="10257768" y="3455347"/>
              <a:ext cx="584073" cy="5840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77" name="Rectangle 76">
              <a:extLst>
                <a:ext uri="{FF2B5EF4-FFF2-40B4-BE49-F238E27FC236}">
                  <a16:creationId xmlns:a16="http://schemas.microsoft.com/office/drawing/2014/main" id="{109851DF-924F-2141-A654-248D98EDEA5C}"/>
                </a:ext>
              </a:extLst>
            </p:cNvPr>
            <p:cNvSpPr/>
            <p:nvPr/>
          </p:nvSpPr>
          <p:spPr>
            <a:xfrm>
              <a:off x="9702103" y="2301949"/>
              <a:ext cx="1695402" cy="507831"/>
            </a:xfrm>
            <a:prstGeom prst="rect">
              <a:avLst/>
            </a:prstGeom>
          </p:spPr>
          <p:txBody>
            <a:bodyPr wrap="square">
              <a:spAutoFit/>
            </a:bodyPr>
            <a:lstStyle/>
            <a:p>
              <a:pPr algn="ctr"/>
              <a:r>
                <a:rPr lang="en-US" b="1" dirty="0">
                  <a:solidFill>
                    <a:schemeClr val="tx2"/>
                  </a:solidFill>
                  <a:latin typeface="Poppins SemiBold" pitchFamily="2" charset="77"/>
                  <a:ea typeface="Roboto Medium" panose="02000000000000000000" pitchFamily="2" charset="0"/>
                  <a:cs typeface="Montserrat" charset="0"/>
                </a:rPr>
                <a:t>Closure</a:t>
              </a:r>
              <a:endParaRPr lang="en-US" sz="2700" b="1" dirty="0">
                <a:solidFill>
                  <a:schemeClr val="tx2"/>
                </a:solidFill>
                <a:latin typeface="Poppins SemiBold" pitchFamily="2" charset="77"/>
                <a:ea typeface="Roboto Medium" panose="02000000000000000000" pitchFamily="2" charset="0"/>
                <a:cs typeface="Montserrat" charset="0"/>
              </a:endParaRPr>
            </a:p>
          </p:txBody>
        </p:sp>
        <p:sp>
          <p:nvSpPr>
            <p:cNvPr id="78" name="TextBox 77">
              <a:extLst>
                <a:ext uri="{FF2B5EF4-FFF2-40B4-BE49-F238E27FC236}">
                  <a16:creationId xmlns:a16="http://schemas.microsoft.com/office/drawing/2014/main" id="{390A4BA4-5AB2-A747-AF48-B44FFE2D211B}"/>
                </a:ext>
              </a:extLst>
            </p:cNvPr>
            <p:cNvSpPr txBox="1"/>
            <p:nvPr/>
          </p:nvSpPr>
          <p:spPr>
            <a:xfrm>
              <a:off x="9700801" y="4227082"/>
              <a:ext cx="1675305" cy="923330"/>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Meeting minutes and reports</a:t>
              </a:r>
            </a:p>
          </p:txBody>
        </p:sp>
        <p:sp>
          <p:nvSpPr>
            <p:cNvPr id="79" name="TextBox 78">
              <a:extLst>
                <a:ext uri="{FF2B5EF4-FFF2-40B4-BE49-F238E27FC236}">
                  <a16:creationId xmlns:a16="http://schemas.microsoft.com/office/drawing/2014/main" id="{37D5BC32-27AD-0244-98DD-CA2F58D6C0B4}"/>
                </a:ext>
              </a:extLst>
            </p:cNvPr>
            <p:cNvSpPr txBox="1"/>
            <p:nvPr/>
          </p:nvSpPr>
          <p:spPr>
            <a:xfrm>
              <a:off x="9700801" y="5455783"/>
              <a:ext cx="1675305" cy="646331"/>
            </a:xfrm>
            <a:prstGeom prst="rect">
              <a:avLst/>
            </a:prstGeom>
            <a:noFill/>
          </p:spPr>
          <p:txBody>
            <a:bodyPr wrap="square" rtlCol="0">
              <a:spAutoFit/>
            </a:bodyPr>
            <a:lstStyle/>
            <a:p>
              <a:pPr algn="ctr"/>
              <a:r>
                <a:rPr lang="en-US" b="1" dirty="0">
                  <a:solidFill>
                    <a:srgbClr val="373737"/>
                  </a:solidFill>
                  <a:latin typeface="Lato Light" panose="020F0502020204030203" pitchFamily="34" charset="0"/>
                  <a:ea typeface="Lato Light" panose="020F0502020204030203" pitchFamily="34" charset="0"/>
                  <a:cs typeface="Lato Light" panose="020F0502020204030203" pitchFamily="34" charset="0"/>
                </a:rPr>
                <a:t>Post-event management</a:t>
              </a:r>
            </a:p>
          </p:txBody>
        </p:sp>
        <p:cxnSp>
          <p:nvCxnSpPr>
            <p:cNvPr id="80" name="Straight Connector 79">
              <a:extLst>
                <a:ext uri="{FF2B5EF4-FFF2-40B4-BE49-F238E27FC236}">
                  <a16:creationId xmlns:a16="http://schemas.microsoft.com/office/drawing/2014/main" id="{1625AB87-12FB-4E47-8B2F-F9398950D772}"/>
                </a:ext>
              </a:extLst>
            </p:cNvPr>
            <p:cNvCxnSpPr>
              <a:cxnSpLocks/>
            </p:cNvCxnSpPr>
            <p:nvPr/>
          </p:nvCxnSpPr>
          <p:spPr>
            <a:xfrm flipH="1">
              <a:off x="10337511" y="5135525"/>
              <a:ext cx="42458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1" name="Gráfico 225">
              <a:extLst>
                <a:ext uri="{FF2B5EF4-FFF2-40B4-BE49-F238E27FC236}">
                  <a16:creationId xmlns:a16="http://schemas.microsoft.com/office/drawing/2014/main" id="{4AA26160-260B-FF42-AE72-32F23EEC9166}"/>
                </a:ext>
              </a:extLst>
            </p:cNvPr>
            <p:cNvSpPr/>
            <p:nvPr/>
          </p:nvSpPr>
          <p:spPr>
            <a:xfrm>
              <a:off x="1493262" y="3618489"/>
              <a:ext cx="350816" cy="263112"/>
            </a:xfrm>
            <a:custGeom>
              <a:avLst/>
              <a:gdLst>
                <a:gd name="connsiteX0" fmla="*/ 567115 w 570831"/>
                <a:gd name="connsiteY0" fmla="*/ 205421 h 428123"/>
                <a:gd name="connsiteX1" fmla="*/ 353053 w 570831"/>
                <a:gd name="connsiteY1" fmla="*/ 3252 h 428123"/>
                <a:gd name="connsiteX2" fmla="*/ 344878 w 570831"/>
                <a:gd name="connsiteY2" fmla="*/ 0 h 428123"/>
                <a:gd name="connsiteX3" fmla="*/ 166493 w 570831"/>
                <a:gd name="connsiteY3" fmla="*/ 0 h 428123"/>
                <a:gd name="connsiteX4" fmla="*/ 155437 w 570831"/>
                <a:gd name="connsiteY4" fmla="*/ 7502 h 428123"/>
                <a:gd name="connsiteX5" fmla="*/ 158316 w 570831"/>
                <a:gd name="connsiteY5" fmla="*/ 20533 h 428123"/>
                <a:gd name="connsiteX6" fmla="*/ 262491 w 570831"/>
                <a:gd name="connsiteY6" fmla="*/ 118924 h 428123"/>
                <a:gd name="connsiteX7" fmla="*/ 11893 w 570831"/>
                <a:gd name="connsiteY7" fmla="*/ 118924 h 428123"/>
                <a:gd name="connsiteX8" fmla="*/ 0 w 570831"/>
                <a:gd name="connsiteY8" fmla="*/ 130815 h 428123"/>
                <a:gd name="connsiteX9" fmla="*/ 0 w 570831"/>
                <a:gd name="connsiteY9" fmla="*/ 297307 h 428123"/>
                <a:gd name="connsiteX10" fmla="*/ 11893 w 570831"/>
                <a:gd name="connsiteY10" fmla="*/ 309200 h 428123"/>
                <a:gd name="connsiteX11" fmla="*/ 262491 w 570831"/>
                <a:gd name="connsiteY11" fmla="*/ 309200 h 428123"/>
                <a:gd name="connsiteX12" fmla="*/ 158316 w 570831"/>
                <a:gd name="connsiteY12" fmla="*/ 407590 h 428123"/>
                <a:gd name="connsiteX13" fmla="*/ 155437 w 570831"/>
                <a:gd name="connsiteY13" fmla="*/ 420621 h 428123"/>
                <a:gd name="connsiteX14" fmla="*/ 166493 w 570831"/>
                <a:gd name="connsiteY14" fmla="*/ 428123 h 428123"/>
                <a:gd name="connsiteX15" fmla="*/ 344878 w 570831"/>
                <a:gd name="connsiteY15" fmla="*/ 428123 h 428123"/>
                <a:gd name="connsiteX16" fmla="*/ 353053 w 570831"/>
                <a:gd name="connsiteY16" fmla="*/ 424871 h 428123"/>
                <a:gd name="connsiteX17" fmla="*/ 567115 w 570831"/>
                <a:gd name="connsiteY17" fmla="*/ 222702 h 428123"/>
                <a:gd name="connsiteX18" fmla="*/ 570831 w 570831"/>
                <a:gd name="connsiteY18" fmla="*/ 214062 h 428123"/>
                <a:gd name="connsiteX19" fmla="*/ 567115 w 570831"/>
                <a:gd name="connsiteY19" fmla="*/ 205421 h 42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0831" h="428123">
                  <a:moveTo>
                    <a:pt x="567115" y="205421"/>
                  </a:moveTo>
                  <a:lnTo>
                    <a:pt x="353053" y="3252"/>
                  </a:lnTo>
                  <a:cubicBezTo>
                    <a:pt x="350847" y="1162"/>
                    <a:pt x="347920" y="0"/>
                    <a:pt x="344878" y="0"/>
                  </a:cubicBezTo>
                  <a:lnTo>
                    <a:pt x="166493" y="0"/>
                  </a:lnTo>
                  <a:cubicBezTo>
                    <a:pt x="161615" y="0"/>
                    <a:pt x="157248" y="2973"/>
                    <a:pt x="155437" y="7502"/>
                  </a:cubicBezTo>
                  <a:cubicBezTo>
                    <a:pt x="153648" y="12032"/>
                    <a:pt x="154787" y="17188"/>
                    <a:pt x="158316" y="20533"/>
                  </a:cubicBezTo>
                  <a:lnTo>
                    <a:pt x="262491" y="118924"/>
                  </a:lnTo>
                  <a:lnTo>
                    <a:pt x="11893" y="118924"/>
                  </a:lnTo>
                  <a:cubicBezTo>
                    <a:pt x="5319" y="118924"/>
                    <a:pt x="0" y="124243"/>
                    <a:pt x="0" y="130815"/>
                  </a:cubicBezTo>
                  <a:lnTo>
                    <a:pt x="0" y="297307"/>
                  </a:lnTo>
                  <a:cubicBezTo>
                    <a:pt x="0" y="303881"/>
                    <a:pt x="5319" y="309200"/>
                    <a:pt x="11893" y="309200"/>
                  </a:cubicBezTo>
                  <a:lnTo>
                    <a:pt x="262491" y="309200"/>
                  </a:lnTo>
                  <a:lnTo>
                    <a:pt x="158316" y="407590"/>
                  </a:lnTo>
                  <a:cubicBezTo>
                    <a:pt x="154786" y="410935"/>
                    <a:pt x="153647" y="416091"/>
                    <a:pt x="155437" y="420621"/>
                  </a:cubicBezTo>
                  <a:cubicBezTo>
                    <a:pt x="157248" y="425151"/>
                    <a:pt x="161615" y="428123"/>
                    <a:pt x="166493" y="428123"/>
                  </a:cubicBezTo>
                  <a:lnTo>
                    <a:pt x="344878" y="428123"/>
                  </a:lnTo>
                  <a:cubicBezTo>
                    <a:pt x="347920" y="428123"/>
                    <a:pt x="350847" y="426962"/>
                    <a:pt x="353053" y="424871"/>
                  </a:cubicBezTo>
                  <a:lnTo>
                    <a:pt x="567115" y="222702"/>
                  </a:lnTo>
                  <a:cubicBezTo>
                    <a:pt x="569484" y="220472"/>
                    <a:pt x="570831" y="217336"/>
                    <a:pt x="570831" y="214062"/>
                  </a:cubicBezTo>
                  <a:cubicBezTo>
                    <a:pt x="570831" y="210787"/>
                    <a:pt x="569484" y="207651"/>
                    <a:pt x="567115" y="205421"/>
                  </a:cubicBezTo>
                  <a:close/>
                </a:path>
              </a:pathLst>
            </a:custGeom>
            <a:solidFill>
              <a:schemeClr val="bg1"/>
            </a:solidFill>
            <a:ln w="1098" cap="flat">
              <a:noFill/>
              <a:prstDash val="solid"/>
              <a:miter/>
            </a:ln>
          </p:spPr>
          <p:txBody>
            <a:bodyPr rtlCol="0" anchor="ctr"/>
            <a:lstStyle/>
            <a:p>
              <a:endParaRPr lang="es-MX"/>
            </a:p>
          </p:txBody>
        </p:sp>
        <p:sp>
          <p:nvSpPr>
            <p:cNvPr id="83" name="Gráfico 246">
              <a:extLst>
                <a:ext uri="{FF2B5EF4-FFF2-40B4-BE49-F238E27FC236}">
                  <a16:creationId xmlns:a16="http://schemas.microsoft.com/office/drawing/2014/main" id="{E018451D-0F27-5D4D-B018-FF08C939D2F4}"/>
                </a:ext>
              </a:extLst>
            </p:cNvPr>
            <p:cNvSpPr/>
            <p:nvPr/>
          </p:nvSpPr>
          <p:spPr>
            <a:xfrm>
              <a:off x="10410032" y="3612134"/>
              <a:ext cx="285416" cy="285416"/>
            </a:xfrm>
            <a:custGeom>
              <a:avLst/>
              <a:gdLst>
                <a:gd name="connsiteX0" fmla="*/ 285416 w 570831"/>
                <a:gd name="connsiteY0" fmla="*/ 0 h 570831"/>
                <a:gd name="connsiteX1" fmla="*/ 0 w 570831"/>
                <a:gd name="connsiteY1" fmla="*/ 285416 h 570831"/>
                <a:gd name="connsiteX2" fmla="*/ 285416 w 570831"/>
                <a:gd name="connsiteY2" fmla="*/ 570831 h 570831"/>
                <a:gd name="connsiteX3" fmla="*/ 570831 w 570831"/>
                <a:gd name="connsiteY3" fmla="*/ 285416 h 570831"/>
                <a:gd name="connsiteX4" fmla="*/ 285416 w 570831"/>
                <a:gd name="connsiteY4" fmla="*/ 0 h 570831"/>
                <a:gd name="connsiteX5" fmla="*/ 412747 w 570831"/>
                <a:gd name="connsiteY5" fmla="*/ 353285 h 570831"/>
                <a:gd name="connsiteX6" fmla="*/ 293824 w 570831"/>
                <a:gd name="connsiteY6" fmla="*/ 472209 h 570831"/>
                <a:gd name="connsiteX7" fmla="*/ 277008 w 570831"/>
                <a:gd name="connsiteY7" fmla="*/ 472209 h 570831"/>
                <a:gd name="connsiteX8" fmla="*/ 158085 w 570831"/>
                <a:gd name="connsiteY8" fmla="*/ 353285 h 570831"/>
                <a:gd name="connsiteX9" fmla="*/ 155506 w 570831"/>
                <a:gd name="connsiteY9" fmla="*/ 340325 h 570831"/>
                <a:gd name="connsiteX10" fmla="*/ 166492 w 570831"/>
                <a:gd name="connsiteY10" fmla="*/ 332985 h 570831"/>
                <a:gd name="connsiteX11" fmla="*/ 202169 w 570831"/>
                <a:gd name="connsiteY11" fmla="*/ 332985 h 570831"/>
                <a:gd name="connsiteX12" fmla="*/ 210578 w 570831"/>
                <a:gd name="connsiteY12" fmla="*/ 336469 h 570831"/>
                <a:gd name="connsiteX13" fmla="*/ 261631 w 570831"/>
                <a:gd name="connsiteY13" fmla="*/ 387523 h 570831"/>
                <a:gd name="connsiteX14" fmla="*/ 261631 w 570831"/>
                <a:gd name="connsiteY14" fmla="*/ 107031 h 570831"/>
                <a:gd name="connsiteX15" fmla="*/ 273524 w 570831"/>
                <a:gd name="connsiteY15" fmla="*/ 95138 h 570831"/>
                <a:gd name="connsiteX16" fmla="*/ 297308 w 570831"/>
                <a:gd name="connsiteY16" fmla="*/ 95138 h 570831"/>
                <a:gd name="connsiteX17" fmla="*/ 309201 w 570831"/>
                <a:gd name="connsiteY17" fmla="*/ 107031 h 570831"/>
                <a:gd name="connsiteX18" fmla="*/ 309201 w 570831"/>
                <a:gd name="connsiteY18" fmla="*/ 387522 h 570831"/>
                <a:gd name="connsiteX19" fmla="*/ 360255 w 570831"/>
                <a:gd name="connsiteY19" fmla="*/ 336468 h 570831"/>
                <a:gd name="connsiteX20" fmla="*/ 368663 w 570831"/>
                <a:gd name="connsiteY20" fmla="*/ 332984 h 570831"/>
                <a:gd name="connsiteX21" fmla="*/ 404340 w 570831"/>
                <a:gd name="connsiteY21" fmla="*/ 332984 h 570831"/>
                <a:gd name="connsiteX22" fmla="*/ 415326 w 570831"/>
                <a:gd name="connsiteY22" fmla="*/ 340323 h 570831"/>
                <a:gd name="connsiteX23" fmla="*/ 412747 w 570831"/>
                <a:gd name="connsiteY23" fmla="*/ 353285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0831" h="570831">
                  <a:moveTo>
                    <a:pt x="285416" y="0"/>
                  </a:moveTo>
                  <a:cubicBezTo>
                    <a:pt x="128028" y="0"/>
                    <a:pt x="0" y="128040"/>
                    <a:pt x="0" y="285416"/>
                  </a:cubicBezTo>
                  <a:cubicBezTo>
                    <a:pt x="0" y="442791"/>
                    <a:pt x="128028" y="570831"/>
                    <a:pt x="285416" y="570831"/>
                  </a:cubicBezTo>
                  <a:cubicBezTo>
                    <a:pt x="442803" y="570831"/>
                    <a:pt x="570831" y="442791"/>
                    <a:pt x="570831" y="285416"/>
                  </a:cubicBezTo>
                  <a:cubicBezTo>
                    <a:pt x="570831" y="128040"/>
                    <a:pt x="442803" y="0"/>
                    <a:pt x="285416" y="0"/>
                  </a:cubicBezTo>
                  <a:close/>
                  <a:moveTo>
                    <a:pt x="412747" y="353285"/>
                  </a:moveTo>
                  <a:lnTo>
                    <a:pt x="293824" y="472209"/>
                  </a:lnTo>
                  <a:cubicBezTo>
                    <a:pt x="289178" y="476855"/>
                    <a:pt x="281653" y="476855"/>
                    <a:pt x="277008" y="472209"/>
                  </a:cubicBezTo>
                  <a:lnTo>
                    <a:pt x="158085" y="353285"/>
                  </a:lnTo>
                  <a:cubicBezTo>
                    <a:pt x="154693" y="349883"/>
                    <a:pt x="153672" y="344773"/>
                    <a:pt x="155506" y="340325"/>
                  </a:cubicBezTo>
                  <a:cubicBezTo>
                    <a:pt x="157341" y="335876"/>
                    <a:pt x="161685" y="332985"/>
                    <a:pt x="166492" y="332985"/>
                  </a:cubicBezTo>
                  <a:lnTo>
                    <a:pt x="202169" y="332985"/>
                  </a:lnTo>
                  <a:cubicBezTo>
                    <a:pt x="205327" y="332985"/>
                    <a:pt x="208348" y="334239"/>
                    <a:pt x="210578" y="336469"/>
                  </a:cubicBezTo>
                  <a:lnTo>
                    <a:pt x="261631" y="387523"/>
                  </a:lnTo>
                  <a:lnTo>
                    <a:pt x="261631" y="107031"/>
                  </a:lnTo>
                  <a:cubicBezTo>
                    <a:pt x="261631" y="100457"/>
                    <a:pt x="266950" y="95138"/>
                    <a:pt x="273524" y="95138"/>
                  </a:cubicBezTo>
                  <a:lnTo>
                    <a:pt x="297308" y="95138"/>
                  </a:lnTo>
                  <a:cubicBezTo>
                    <a:pt x="303882" y="95138"/>
                    <a:pt x="309201" y="100457"/>
                    <a:pt x="309201" y="107031"/>
                  </a:cubicBezTo>
                  <a:lnTo>
                    <a:pt x="309201" y="387522"/>
                  </a:lnTo>
                  <a:lnTo>
                    <a:pt x="360255" y="336468"/>
                  </a:lnTo>
                  <a:cubicBezTo>
                    <a:pt x="362484" y="334238"/>
                    <a:pt x="365504" y="332984"/>
                    <a:pt x="368663" y="332984"/>
                  </a:cubicBezTo>
                  <a:lnTo>
                    <a:pt x="404340" y="332984"/>
                  </a:lnTo>
                  <a:cubicBezTo>
                    <a:pt x="409149" y="332984"/>
                    <a:pt x="413491" y="335876"/>
                    <a:pt x="415326" y="340323"/>
                  </a:cubicBezTo>
                  <a:cubicBezTo>
                    <a:pt x="417160" y="344773"/>
                    <a:pt x="416138" y="349883"/>
                    <a:pt x="412747" y="353285"/>
                  </a:cubicBezTo>
                  <a:close/>
                </a:path>
              </a:pathLst>
            </a:custGeom>
            <a:solidFill>
              <a:schemeClr val="bg1"/>
            </a:solidFill>
            <a:ln w="1098" cap="flat">
              <a:noFill/>
              <a:prstDash val="solid"/>
              <a:miter/>
            </a:ln>
          </p:spPr>
          <p:txBody>
            <a:bodyPr rtlCol="0" anchor="ctr"/>
            <a:lstStyle/>
            <a:p>
              <a:endParaRPr lang="es-MX"/>
            </a:p>
          </p:txBody>
        </p:sp>
        <p:sp>
          <p:nvSpPr>
            <p:cNvPr id="85" name="Forma libre 285">
              <a:extLst>
                <a:ext uri="{FF2B5EF4-FFF2-40B4-BE49-F238E27FC236}">
                  <a16:creationId xmlns:a16="http://schemas.microsoft.com/office/drawing/2014/main" id="{D7C33F7E-0CB4-7F42-AEF9-89CE45FAF33E}"/>
                </a:ext>
              </a:extLst>
            </p:cNvPr>
            <p:cNvSpPr/>
            <p:nvPr/>
          </p:nvSpPr>
          <p:spPr>
            <a:xfrm>
              <a:off x="8135023" y="3565136"/>
              <a:ext cx="327519" cy="327519"/>
            </a:xfrm>
            <a:custGeom>
              <a:avLst/>
              <a:gdLst>
                <a:gd name="connsiteX0" fmla="*/ 245812 w 517651"/>
                <a:gd name="connsiteY0" fmla="*/ 436157 h 517651"/>
                <a:gd name="connsiteX1" fmla="*/ 436254 w 517651"/>
                <a:gd name="connsiteY1" fmla="*/ 245757 h 517651"/>
                <a:gd name="connsiteX2" fmla="*/ 498982 w 517651"/>
                <a:gd name="connsiteY2" fmla="*/ 256568 h 517651"/>
                <a:gd name="connsiteX3" fmla="*/ 503472 w 517651"/>
                <a:gd name="connsiteY3" fmla="*/ 257325 h 517651"/>
                <a:gd name="connsiteX4" fmla="*/ 504004 w 517651"/>
                <a:gd name="connsiteY4" fmla="*/ 257325 h 517651"/>
                <a:gd name="connsiteX5" fmla="*/ 517607 w 517651"/>
                <a:gd name="connsiteY5" fmla="*/ 243725 h 517651"/>
                <a:gd name="connsiteX6" fmla="*/ 516783 w 517651"/>
                <a:gd name="connsiteY6" fmla="*/ 238997 h 517651"/>
                <a:gd name="connsiteX7" fmla="*/ 259415 w 517651"/>
                <a:gd name="connsiteY7" fmla="*/ 956 h 517651"/>
                <a:gd name="connsiteX8" fmla="*/ 956 w 517651"/>
                <a:gd name="connsiteY8" fmla="*/ 259358 h 517651"/>
                <a:gd name="connsiteX9" fmla="*/ 242915 w 517651"/>
                <a:gd name="connsiteY9" fmla="*/ 516948 h 517651"/>
                <a:gd name="connsiteX10" fmla="*/ 243766 w 517651"/>
                <a:gd name="connsiteY10" fmla="*/ 516975 h 517651"/>
                <a:gd name="connsiteX11" fmla="*/ 254606 w 517651"/>
                <a:gd name="connsiteY11" fmla="*/ 511595 h 517651"/>
                <a:gd name="connsiteX12" fmla="*/ 256598 w 517651"/>
                <a:gd name="connsiteY12" fmla="*/ 498899 h 517651"/>
                <a:gd name="connsiteX13" fmla="*/ 245812 w 517651"/>
                <a:gd name="connsiteY13" fmla="*/ 436157 h 517651"/>
                <a:gd name="connsiteX14" fmla="*/ 187372 w 517651"/>
                <a:gd name="connsiteY14" fmla="*/ 350573 h 517651"/>
                <a:gd name="connsiteX15" fmla="*/ 177756 w 517651"/>
                <a:gd name="connsiteY15" fmla="*/ 354557 h 517651"/>
                <a:gd name="connsiteX16" fmla="*/ 168140 w 517651"/>
                <a:gd name="connsiteY16" fmla="*/ 350573 h 517651"/>
                <a:gd name="connsiteX17" fmla="*/ 168140 w 517651"/>
                <a:gd name="connsiteY17" fmla="*/ 331342 h 517651"/>
                <a:gd name="connsiteX18" fmla="*/ 245757 w 517651"/>
                <a:gd name="connsiteY18" fmla="*/ 253726 h 517651"/>
                <a:gd name="connsiteX19" fmla="*/ 245757 w 517651"/>
                <a:gd name="connsiteY19" fmla="*/ 96157 h 517651"/>
                <a:gd name="connsiteX20" fmla="*/ 259358 w 517651"/>
                <a:gd name="connsiteY20" fmla="*/ 82557 h 517651"/>
                <a:gd name="connsiteX21" fmla="*/ 272958 w 517651"/>
                <a:gd name="connsiteY21" fmla="*/ 96157 h 517651"/>
                <a:gd name="connsiteX22" fmla="*/ 272958 w 517651"/>
                <a:gd name="connsiteY22" fmla="*/ 259358 h 517651"/>
                <a:gd name="connsiteX23" fmla="*/ 268974 w 517651"/>
                <a:gd name="connsiteY23" fmla="*/ 268974 h 517651"/>
                <a:gd name="connsiteX24" fmla="*/ 187372 w 517651"/>
                <a:gd name="connsiteY24" fmla="*/ 350573 h 5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651" h="517651">
                  <a:moveTo>
                    <a:pt x="245812" y="436157"/>
                  </a:moveTo>
                  <a:cubicBezTo>
                    <a:pt x="245812" y="331170"/>
                    <a:pt x="331255" y="245757"/>
                    <a:pt x="436254" y="245757"/>
                  </a:cubicBezTo>
                  <a:cubicBezTo>
                    <a:pt x="457349" y="245757"/>
                    <a:pt x="478445" y="249396"/>
                    <a:pt x="498982" y="256568"/>
                  </a:cubicBezTo>
                  <a:cubicBezTo>
                    <a:pt x="500443" y="257073"/>
                    <a:pt x="501958" y="257325"/>
                    <a:pt x="503472" y="257325"/>
                  </a:cubicBezTo>
                  <a:cubicBezTo>
                    <a:pt x="503685" y="257338"/>
                    <a:pt x="503871" y="257325"/>
                    <a:pt x="504004" y="257325"/>
                  </a:cubicBezTo>
                  <a:cubicBezTo>
                    <a:pt x="511523" y="257325"/>
                    <a:pt x="517607" y="251242"/>
                    <a:pt x="517607" y="243725"/>
                  </a:cubicBezTo>
                  <a:cubicBezTo>
                    <a:pt x="517607" y="242065"/>
                    <a:pt x="517315" y="240471"/>
                    <a:pt x="516783" y="238997"/>
                  </a:cubicBezTo>
                  <a:cubicBezTo>
                    <a:pt x="506289" y="105201"/>
                    <a:pt x="393984" y="956"/>
                    <a:pt x="259415" y="956"/>
                  </a:cubicBezTo>
                  <a:cubicBezTo>
                    <a:pt x="116901" y="956"/>
                    <a:pt x="956" y="116876"/>
                    <a:pt x="956" y="259358"/>
                  </a:cubicBezTo>
                  <a:cubicBezTo>
                    <a:pt x="956" y="395212"/>
                    <a:pt x="107230" y="508356"/>
                    <a:pt x="242915" y="516948"/>
                  </a:cubicBezTo>
                  <a:cubicBezTo>
                    <a:pt x="243180" y="516961"/>
                    <a:pt x="243474" y="516975"/>
                    <a:pt x="243766" y="516975"/>
                  </a:cubicBezTo>
                  <a:cubicBezTo>
                    <a:pt x="248016" y="516975"/>
                    <a:pt x="252029" y="514996"/>
                    <a:pt x="254606" y="511595"/>
                  </a:cubicBezTo>
                  <a:cubicBezTo>
                    <a:pt x="257369" y="507969"/>
                    <a:pt x="258113" y="503202"/>
                    <a:pt x="256598" y="498899"/>
                  </a:cubicBezTo>
                  <a:cubicBezTo>
                    <a:pt x="249451" y="478379"/>
                    <a:pt x="245812" y="457261"/>
                    <a:pt x="245812" y="436157"/>
                  </a:cubicBezTo>
                  <a:close/>
                  <a:moveTo>
                    <a:pt x="187372" y="350573"/>
                  </a:moveTo>
                  <a:cubicBezTo>
                    <a:pt x="184716" y="353228"/>
                    <a:pt x="181235" y="354557"/>
                    <a:pt x="177756" y="354557"/>
                  </a:cubicBezTo>
                  <a:cubicBezTo>
                    <a:pt x="174277" y="354557"/>
                    <a:pt x="170797" y="353228"/>
                    <a:pt x="168140" y="350573"/>
                  </a:cubicBezTo>
                  <a:cubicBezTo>
                    <a:pt x="162827" y="345260"/>
                    <a:pt x="162827" y="336653"/>
                    <a:pt x="168140" y="331342"/>
                  </a:cubicBezTo>
                  <a:lnTo>
                    <a:pt x="245757" y="253726"/>
                  </a:lnTo>
                  <a:lnTo>
                    <a:pt x="245757" y="96157"/>
                  </a:lnTo>
                  <a:cubicBezTo>
                    <a:pt x="245757" y="88640"/>
                    <a:pt x="251840" y="82557"/>
                    <a:pt x="259358" y="82557"/>
                  </a:cubicBezTo>
                  <a:cubicBezTo>
                    <a:pt x="266875" y="82557"/>
                    <a:pt x="272958" y="88640"/>
                    <a:pt x="272958" y="96157"/>
                  </a:cubicBezTo>
                  <a:lnTo>
                    <a:pt x="272958" y="259358"/>
                  </a:lnTo>
                  <a:cubicBezTo>
                    <a:pt x="272958" y="262970"/>
                    <a:pt x="271524" y="266424"/>
                    <a:pt x="268974" y="268974"/>
                  </a:cubicBezTo>
                  <a:lnTo>
                    <a:pt x="187372" y="350573"/>
                  </a:lnTo>
                  <a:close/>
                </a:path>
              </a:pathLst>
            </a:custGeom>
            <a:solidFill>
              <a:schemeClr val="bg1"/>
            </a:solidFill>
            <a:ln w="9525" cap="flat">
              <a:noFill/>
              <a:prstDash val="solid"/>
              <a:miter/>
            </a:ln>
          </p:spPr>
          <p:txBody>
            <a:bodyPr rtlCol="0" anchor="ctr"/>
            <a:lstStyle/>
            <a:p>
              <a:endParaRPr lang="es-MX"/>
            </a:p>
          </p:txBody>
        </p:sp>
        <p:sp>
          <p:nvSpPr>
            <p:cNvPr id="86" name="Forma libre 286">
              <a:extLst>
                <a:ext uri="{FF2B5EF4-FFF2-40B4-BE49-F238E27FC236}">
                  <a16:creationId xmlns:a16="http://schemas.microsoft.com/office/drawing/2014/main" id="{F9629479-1F1B-3740-88AB-1A2B5423408F}"/>
                </a:ext>
              </a:extLst>
            </p:cNvPr>
            <p:cNvSpPr/>
            <p:nvPr/>
          </p:nvSpPr>
          <p:spPr>
            <a:xfrm>
              <a:off x="8307118" y="3737230"/>
              <a:ext cx="207321" cy="207321"/>
            </a:xfrm>
            <a:custGeom>
              <a:avLst/>
              <a:gdLst>
                <a:gd name="connsiteX0" fmla="*/ 164157 w 327676"/>
                <a:gd name="connsiteY0" fmla="*/ 956 h 327676"/>
                <a:gd name="connsiteX1" fmla="*/ 956 w 327676"/>
                <a:gd name="connsiteY1" fmla="*/ 164157 h 327676"/>
                <a:gd name="connsiteX2" fmla="*/ 164157 w 327676"/>
                <a:gd name="connsiteY2" fmla="*/ 327357 h 327676"/>
                <a:gd name="connsiteX3" fmla="*/ 327357 w 327676"/>
                <a:gd name="connsiteY3" fmla="*/ 164157 h 327676"/>
                <a:gd name="connsiteX4" fmla="*/ 164157 w 327676"/>
                <a:gd name="connsiteY4" fmla="*/ 956 h 327676"/>
                <a:gd name="connsiteX5" fmla="*/ 157357 w 327676"/>
                <a:gd name="connsiteY5" fmla="*/ 150558 h 327676"/>
                <a:gd name="connsiteX6" fmla="*/ 170958 w 327676"/>
                <a:gd name="connsiteY6" fmla="*/ 150558 h 327676"/>
                <a:gd name="connsiteX7" fmla="*/ 218557 w 327676"/>
                <a:gd name="connsiteY7" fmla="*/ 198157 h 327676"/>
                <a:gd name="connsiteX8" fmla="*/ 177757 w 327676"/>
                <a:gd name="connsiteY8" fmla="*/ 245070 h 327676"/>
                <a:gd name="connsiteX9" fmla="*/ 177757 w 327676"/>
                <a:gd name="connsiteY9" fmla="*/ 259358 h 327676"/>
                <a:gd name="connsiteX10" fmla="*/ 164157 w 327676"/>
                <a:gd name="connsiteY10" fmla="*/ 272958 h 327676"/>
                <a:gd name="connsiteX11" fmla="*/ 150556 w 327676"/>
                <a:gd name="connsiteY11" fmla="*/ 259358 h 327676"/>
                <a:gd name="connsiteX12" fmla="*/ 150556 w 327676"/>
                <a:gd name="connsiteY12" fmla="*/ 245757 h 327676"/>
                <a:gd name="connsiteX13" fmla="*/ 123357 w 327676"/>
                <a:gd name="connsiteY13" fmla="*/ 245757 h 327676"/>
                <a:gd name="connsiteX14" fmla="*/ 109756 w 327676"/>
                <a:gd name="connsiteY14" fmla="*/ 232157 h 327676"/>
                <a:gd name="connsiteX15" fmla="*/ 123357 w 327676"/>
                <a:gd name="connsiteY15" fmla="*/ 218556 h 327676"/>
                <a:gd name="connsiteX16" fmla="*/ 170956 w 327676"/>
                <a:gd name="connsiteY16" fmla="*/ 218556 h 327676"/>
                <a:gd name="connsiteX17" fmla="*/ 191356 w 327676"/>
                <a:gd name="connsiteY17" fmla="*/ 198156 h 327676"/>
                <a:gd name="connsiteX18" fmla="*/ 170956 w 327676"/>
                <a:gd name="connsiteY18" fmla="*/ 177756 h 327676"/>
                <a:gd name="connsiteX19" fmla="*/ 157357 w 327676"/>
                <a:gd name="connsiteY19" fmla="*/ 177756 h 327676"/>
                <a:gd name="connsiteX20" fmla="*/ 109757 w 327676"/>
                <a:gd name="connsiteY20" fmla="*/ 130156 h 327676"/>
                <a:gd name="connsiteX21" fmla="*/ 150558 w 327676"/>
                <a:gd name="connsiteY21" fmla="*/ 83244 h 327676"/>
                <a:gd name="connsiteX22" fmla="*/ 150558 w 327676"/>
                <a:gd name="connsiteY22" fmla="*/ 68956 h 327676"/>
                <a:gd name="connsiteX23" fmla="*/ 164158 w 327676"/>
                <a:gd name="connsiteY23" fmla="*/ 55356 h 327676"/>
                <a:gd name="connsiteX24" fmla="*/ 177757 w 327676"/>
                <a:gd name="connsiteY24" fmla="*/ 68957 h 327676"/>
                <a:gd name="connsiteX25" fmla="*/ 177757 w 327676"/>
                <a:gd name="connsiteY25" fmla="*/ 82558 h 327676"/>
                <a:gd name="connsiteX26" fmla="*/ 204957 w 327676"/>
                <a:gd name="connsiteY26" fmla="*/ 82558 h 327676"/>
                <a:gd name="connsiteX27" fmla="*/ 218557 w 327676"/>
                <a:gd name="connsiteY27" fmla="*/ 96158 h 327676"/>
                <a:gd name="connsiteX28" fmla="*/ 204957 w 327676"/>
                <a:gd name="connsiteY28" fmla="*/ 109759 h 327676"/>
                <a:gd name="connsiteX29" fmla="*/ 157357 w 327676"/>
                <a:gd name="connsiteY29" fmla="*/ 109759 h 327676"/>
                <a:gd name="connsiteX30" fmla="*/ 136957 w 327676"/>
                <a:gd name="connsiteY30" fmla="*/ 130159 h 327676"/>
                <a:gd name="connsiteX31" fmla="*/ 157357 w 327676"/>
                <a:gd name="connsiteY31" fmla="*/ 150558 h 3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7676" h="327676">
                  <a:moveTo>
                    <a:pt x="164157" y="956"/>
                  </a:moveTo>
                  <a:cubicBezTo>
                    <a:pt x="74163" y="956"/>
                    <a:pt x="956" y="74163"/>
                    <a:pt x="956" y="164157"/>
                  </a:cubicBezTo>
                  <a:cubicBezTo>
                    <a:pt x="956" y="254150"/>
                    <a:pt x="74163" y="327357"/>
                    <a:pt x="164157" y="327357"/>
                  </a:cubicBezTo>
                  <a:cubicBezTo>
                    <a:pt x="254150" y="327357"/>
                    <a:pt x="327357" y="254150"/>
                    <a:pt x="327357" y="164157"/>
                  </a:cubicBezTo>
                  <a:cubicBezTo>
                    <a:pt x="327357" y="74163"/>
                    <a:pt x="254152" y="956"/>
                    <a:pt x="164157" y="956"/>
                  </a:cubicBezTo>
                  <a:close/>
                  <a:moveTo>
                    <a:pt x="157357" y="150558"/>
                  </a:moveTo>
                  <a:lnTo>
                    <a:pt x="170958" y="150558"/>
                  </a:lnTo>
                  <a:cubicBezTo>
                    <a:pt x="197201" y="150558"/>
                    <a:pt x="218557" y="171914"/>
                    <a:pt x="218557" y="198157"/>
                  </a:cubicBezTo>
                  <a:cubicBezTo>
                    <a:pt x="218557" y="222074"/>
                    <a:pt x="200766" y="241737"/>
                    <a:pt x="177757" y="245070"/>
                  </a:cubicBezTo>
                  <a:lnTo>
                    <a:pt x="177757" y="259358"/>
                  </a:lnTo>
                  <a:cubicBezTo>
                    <a:pt x="177757" y="266875"/>
                    <a:pt x="171674" y="272958"/>
                    <a:pt x="164157" y="272958"/>
                  </a:cubicBezTo>
                  <a:cubicBezTo>
                    <a:pt x="156639" y="272958"/>
                    <a:pt x="150556" y="266875"/>
                    <a:pt x="150556" y="259358"/>
                  </a:cubicBezTo>
                  <a:lnTo>
                    <a:pt x="150556" y="245757"/>
                  </a:lnTo>
                  <a:lnTo>
                    <a:pt x="123357" y="245757"/>
                  </a:lnTo>
                  <a:cubicBezTo>
                    <a:pt x="115839" y="245757"/>
                    <a:pt x="109756" y="239674"/>
                    <a:pt x="109756" y="232157"/>
                  </a:cubicBezTo>
                  <a:cubicBezTo>
                    <a:pt x="109756" y="224639"/>
                    <a:pt x="115839" y="218556"/>
                    <a:pt x="123357" y="218556"/>
                  </a:cubicBezTo>
                  <a:lnTo>
                    <a:pt x="170956" y="218556"/>
                  </a:lnTo>
                  <a:cubicBezTo>
                    <a:pt x="182193" y="218556"/>
                    <a:pt x="191356" y="209405"/>
                    <a:pt x="191356" y="198156"/>
                  </a:cubicBezTo>
                  <a:cubicBezTo>
                    <a:pt x="191356" y="186907"/>
                    <a:pt x="182192" y="177756"/>
                    <a:pt x="170956" y="177756"/>
                  </a:cubicBezTo>
                  <a:lnTo>
                    <a:pt x="157357" y="177756"/>
                  </a:lnTo>
                  <a:cubicBezTo>
                    <a:pt x="131114" y="177756"/>
                    <a:pt x="109757" y="156400"/>
                    <a:pt x="109757" y="130156"/>
                  </a:cubicBezTo>
                  <a:cubicBezTo>
                    <a:pt x="109757" y="106240"/>
                    <a:pt x="127549" y="86577"/>
                    <a:pt x="150558" y="83244"/>
                  </a:cubicBezTo>
                  <a:lnTo>
                    <a:pt x="150558" y="68956"/>
                  </a:lnTo>
                  <a:cubicBezTo>
                    <a:pt x="150558" y="61439"/>
                    <a:pt x="156641" y="55356"/>
                    <a:pt x="164158" y="55356"/>
                  </a:cubicBezTo>
                  <a:cubicBezTo>
                    <a:pt x="171676" y="55356"/>
                    <a:pt x="177757" y="61440"/>
                    <a:pt x="177757" y="68957"/>
                  </a:cubicBezTo>
                  <a:lnTo>
                    <a:pt x="177757" y="82558"/>
                  </a:lnTo>
                  <a:lnTo>
                    <a:pt x="204957" y="82558"/>
                  </a:lnTo>
                  <a:cubicBezTo>
                    <a:pt x="212474" y="82558"/>
                    <a:pt x="218557" y="88641"/>
                    <a:pt x="218557" y="96158"/>
                  </a:cubicBezTo>
                  <a:cubicBezTo>
                    <a:pt x="218557" y="103676"/>
                    <a:pt x="212474" y="109759"/>
                    <a:pt x="204957" y="109759"/>
                  </a:cubicBezTo>
                  <a:lnTo>
                    <a:pt x="157357" y="109759"/>
                  </a:lnTo>
                  <a:cubicBezTo>
                    <a:pt x="146121" y="109759"/>
                    <a:pt x="136957" y="118909"/>
                    <a:pt x="136957" y="130159"/>
                  </a:cubicBezTo>
                  <a:cubicBezTo>
                    <a:pt x="136957" y="141408"/>
                    <a:pt x="146122" y="150558"/>
                    <a:pt x="157357" y="150558"/>
                  </a:cubicBezTo>
                  <a:close/>
                </a:path>
              </a:pathLst>
            </a:custGeom>
            <a:solidFill>
              <a:schemeClr val="bg1"/>
            </a:solidFill>
            <a:ln w="9525" cap="flat">
              <a:noFill/>
              <a:prstDash val="solid"/>
              <a:miter/>
            </a:ln>
          </p:spPr>
          <p:txBody>
            <a:bodyPr rtlCol="0" anchor="ctr"/>
            <a:lstStyle/>
            <a:p>
              <a:endParaRPr lang="es-MX"/>
            </a:p>
          </p:txBody>
        </p:sp>
        <p:sp>
          <p:nvSpPr>
            <p:cNvPr id="88" name="Forma libre 328">
              <a:extLst>
                <a:ext uri="{FF2B5EF4-FFF2-40B4-BE49-F238E27FC236}">
                  <a16:creationId xmlns:a16="http://schemas.microsoft.com/office/drawing/2014/main" id="{E2259DCA-33C9-624B-A3E4-B0808A3A9A4C}"/>
                </a:ext>
              </a:extLst>
            </p:cNvPr>
            <p:cNvSpPr/>
            <p:nvPr/>
          </p:nvSpPr>
          <p:spPr>
            <a:xfrm>
              <a:off x="6069373" y="3536438"/>
              <a:ext cx="110355" cy="110355"/>
            </a:xfrm>
            <a:custGeom>
              <a:avLst/>
              <a:gdLst>
                <a:gd name="connsiteX0" fmla="*/ 160223 w 160133"/>
                <a:gd name="connsiteY0" fmla="*/ 80512 h 160133"/>
                <a:gd name="connsiteX1" fmla="*/ 80512 w 160133"/>
                <a:gd name="connsiteY1" fmla="*/ 160223 h 160133"/>
                <a:gd name="connsiteX2" fmla="*/ 801 w 160133"/>
                <a:gd name="connsiteY2" fmla="*/ 80512 h 160133"/>
                <a:gd name="connsiteX3" fmla="*/ 80512 w 160133"/>
                <a:gd name="connsiteY3" fmla="*/ 801 h 160133"/>
                <a:gd name="connsiteX4" fmla="*/ 160223 w 160133"/>
                <a:gd name="connsiteY4" fmla="*/ 80512 h 16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33" h="160133">
                  <a:moveTo>
                    <a:pt x="160223" y="80512"/>
                  </a:moveTo>
                  <a:cubicBezTo>
                    <a:pt x="160223" y="124535"/>
                    <a:pt x="124535" y="160223"/>
                    <a:pt x="80512" y="160223"/>
                  </a:cubicBezTo>
                  <a:cubicBezTo>
                    <a:pt x="36489" y="160223"/>
                    <a:pt x="801" y="124535"/>
                    <a:pt x="801" y="80512"/>
                  </a:cubicBezTo>
                  <a:cubicBezTo>
                    <a:pt x="801" y="36489"/>
                    <a:pt x="36489" y="801"/>
                    <a:pt x="80512" y="801"/>
                  </a:cubicBezTo>
                  <a:cubicBezTo>
                    <a:pt x="124535" y="801"/>
                    <a:pt x="160223" y="36489"/>
                    <a:pt x="160223" y="80512"/>
                  </a:cubicBezTo>
                  <a:close/>
                </a:path>
              </a:pathLst>
            </a:custGeom>
            <a:solidFill>
              <a:schemeClr val="bg1"/>
            </a:solidFill>
            <a:ln w="9525" cap="flat">
              <a:noFill/>
              <a:prstDash val="solid"/>
              <a:miter/>
            </a:ln>
          </p:spPr>
          <p:txBody>
            <a:bodyPr rtlCol="0" anchor="ctr"/>
            <a:lstStyle/>
            <a:p>
              <a:endParaRPr lang="es-MX"/>
            </a:p>
          </p:txBody>
        </p:sp>
        <p:sp>
          <p:nvSpPr>
            <p:cNvPr id="89" name="Forma libre 329">
              <a:extLst>
                <a:ext uri="{FF2B5EF4-FFF2-40B4-BE49-F238E27FC236}">
                  <a16:creationId xmlns:a16="http://schemas.microsoft.com/office/drawing/2014/main" id="{275A2A2B-353F-CD4C-BCC2-250FFC726040}"/>
                </a:ext>
              </a:extLst>
            </p:cNvPr>
            <p:cNvSpPr/>
            <p:nvPr/>
          </p:nvSpPr>
          <p:spPr>
            <a:xfrm>
              <a:off x="5951662" y="3614913"/>
              <a:ext cx="345780" cy="298695"/>
            </a:xfrm>
            <a:custGeom>
              <a:avLst/>
              <a:gdLst>
                <a:gd name="connsiteX0" fmla="*/ 456364 w 501750"/>
                <a:gd name="connsiteY0" fmla="*/ 187215 h 433427"/>
                <a:gd name="connsiteX1" fmla="*/ 456846 w 501750"/>
                <a:gd name="connsiteY1" fmla="*/ 161367 h 433427"/>
                <a:gd name="connsiteX2" fmla="*/ 429799 w 501750"/>
                <a:gd name="connsiteY2" fmla="*/ 50140 h 433427"/>
                <a:gd name="connsiteX3" fmla="*/ 433516 w 501750"/>
                <a:gd name="connsiteY3" fmla="*/ 34962 h 433427"/>
                <a:gd name="connsiteX4" fmla="*/ 399354 w 501750"/>
                <a:gd name="connsiteY4" fmla="*/ 801 h 433427"/>
                <a:gd name="connsiteX5" fmla="*/ 365192 w 501750"/>
                <a:gd name="connsiteY5" fmla="*/ 34962 h 433427"/>
                <a:gd name="connsiteX6" fmla="*/ 399354 w 501750"/>
                <a:gd name="connsiteY6" fmla="*/ 69124 h 433427"/>
                <a:gd name="connsiteX7" fmla="*/ 413472 w 501750"/>
                <a:gd name="connsiteY7" fmla="*/ 65982 h 433427"/>
                <a:gd name="connsiteX8" fmla="*/ 434072 w 501750"/>
                <a:gd name="connsiteY8" fmla="*/ 160778 h 433427"/>
                <a:gd name="connsiteX9" fmla="*/ 433631 w 501750"/>
                <a:gd name="connsiteY9" fmla="*/ 183008 h 433427"/>
                <a:gd name="connsiteX10" fmla="*/ 433516 w 501750"/>
                <a:gd name="connsiteY10" fmla="*/ 182997 h 433427"/>
                <a:gd name="connsiteX11" fmla="*/ 410742 w 501750"/>
                <a:gd name="connsiteY11" fmla="*/ 182997 h 433427"/>
                <a:gd name="connsiteX12" fmla="*/ 410742 w 501750"/>
                <a:gd name="connsiteY12" fmla="*/ 162613 h 433427"/>
                <a:gd name="connsiteX13" fmla="*/ 373733 w 501750"/>
                <a:gd name="connsiteY13" fmla="*/ 101718 h 433427"/>
                <a:gd name="connsiteX14" fmla="*/ 251319 w 501750"/>
                <a:gd name="connsiteY14" fmla="*/ 69124 h 433427"/>
                <a:gd name="connsiteX15" fmla="*/ 128906 w 501750"/>
                <a:gd name="connsiteY15" fmla="*/ 101718 h 433427"/>
                <a:gd name="connsiteX16" fmla="*/ 91897 w 501750"/>
                <a:gd name="connsiteY16" fmla="*/ 162613 h 433427"/>
                <a:gd name="connsiteX17" fmla="*/ 91897 w 501750"/>
                <a:gd name="connsiteY17" fmla="*/ 182997 h 433427"/>
                <a:gd name="connsiteX18" fmla="*/ 69987 w 501750"/>
                <a:gd name="connsiteY18" fmla="*/ 182997 h 433427"/>
                <a:gd name="connsiteX19" fmla="*/ 69546 w 501750"/>
                <a:gd name="connsiteY19" fmla="*/ 160778 h 433427"/>
                <a:gd name="connsiteX20" fmla="*/ 90145 w 501750"/>
                <a:gd name="connsiteY20" fmla="*/ 65982 h 433427"/>
                <a:gd name="connsiteX21" fmla="*/ 104264 w 501750"/>
                <a:gd name="connsiteY21" fmla="*/ 69124 h 433427"/>
                <a:gd name="connsiteX22" fmla="*/ 138426 w 501750"/>
                <a:gd name="connsiteY22" fmla="*/ 34962 h 433427"/>
                <a:gd name="connsiteX23" fmla="*/ 104264 w 501750"/>
                <a:gd name="connsiteY23" fmla="*/ 801 h 433427"/>
                <a:gd name="connsiteX24" fmla="*/ 70102 w 501750"/>
                <a:gd name="connsiteY24" fmla="*/ 34962 h 433427"/>
                <a:gd name="connsiteX25" fmla="*/ 73819 w 501750"/>
                <a:gd name="connsiteY25" fmla="*/ 50140 h 433427"/>
                <a:gd name="connsiteX26" fmla="*/ 46772 w 501750"/>
                <a:gd name="connsiteY26" fmla="*/ 161367 h 433427"/>
                <a:gd name="connsiteX27" fmla="*/ 47250 w 501750"/>
                <a:gd name="connsiteY27" fmla="*/ 186912 h 433427"/>
                <a:gd name="connsiteX28" fmla="*/ 801 w 501750"/>
                <a:gd name="connsiteY28" fmla="*/ 251319 h 433427"/>
                <a:gd name="connsiteX29" fmla="*/ 801 w 501750"/>
                <a:gd name="connsiteY29" fmla="*/ 274094 h 433427"/>
                <a:gd name="connsiteX30" fmla="*/ 52500 w 501750"/>
                <a:gd name="connsiteY30" fmla="*/ 340134 h 433427"/>
                <a:gd name="connsiteX31" fmla="*/ 69346 w 501750"/>
                <a:gd name="connsiteY31" fmla="*/ 424364 h 433427"/>
                <a:gd name="connsiteX32" fmla="*/ 80511 w 501750"/>
                <a:gd name="connsiteY32" fmla="*/ 433516 h 433427"/>
                <a:gd name="connsiteX33" fmla="*/ 422128 w 501750"/>
                <a:gd name="connsiteY33" fmla="*/ 433516 h 433427"/>
                <a:gd name="connsiteX34" fmla="*/ 433293 w 501750"/>
                <a:gd name="connsiteY34" fmla="*/ 424364 h 433427"/>
                <a:gd name="connsiteX35" fmla="*/ 450139 w 501750"/>
                <a:gd name="connsiteY35" fmla="*/ 340136 h 433427"/>
                <a:gd name="connsiteX36" fmla="*/ 501838 w 501750"/>
                <a:gd name="connsiteY36" fmla="*/ 274095 h 433427"/>
                <a:gd name="connsiteX37" fmla="*/ 501838 w 501750"/>
                <a:gd name="connsiteY37" fmla="*/ 251321 h 433427"/>
                <a:gd name="connsiteX38" fmla="*/ 456364 w 501750"/>
                <a:gd name="connsiteY38" fmla="*/ 187215 h 433427"/>
                <a:gd name="connsiteX39" fmla="*/ 456290 w 501750"/>
                <a:gd name="connsiteY39" fmla="*/ 274095 h 433427"/>
                <a:gd name="connsiteX40" fmla="*/ 433516 w 501750"/>
                <a:gd name="connsiteY40" fmla="*/ 296869 h 433427"/>
                <a:gd name="connsiteX41" fmla="*/ 69123 w 501750"/>
                <a:gd name="connsiteY41" fmla="*/ 296869 h 433427"/>
                <a:gd name="connsiteX42" fmla="*/ 46349 w 501750"/>
                <a:gd name="connsiteY42" fmla="*/ 274095 h 433427"/>
                <a:gd name="connsiteX43" fmla="*/ 46349 w 501750"/>
                <a:gd name="connsiteY43" fmla="*/ 251321 h 433427"/>
                <a:gd name="connsiteX44" fmla="*/ 69123 w 501750"/>
                <a:gd name="connsiteY44" fmla="*/ 228545 h 433427"/>
                <a:gd name="connsiteX45" fmla="*/ 433515 w 501750"/>
                <a:gd name="connsiteY45" fmla="*/ 228545 h 433427"/>
                <a:gd name="connsiteX46" fmla="*/ 456289 w 501750"/>
                <a:gd name="connsiteY46" fmla="*/ 251319 h 433427"/>
                <a:gd name="connsiteX47" fmla="*/ 456289 w 501750"/>
                <a:gd name="connsiteY47" fmla="*/ 274095 h 43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1750" h="433427">
                  <a:moveTo>
                    <a:pt x="456364" y="187215"/>
                  </a:moveTo>
                  <a:cubicBezTo>
                    <a:pt x="456448" y="178080"/>
                    <a:pt x="456635" y="169378"/>
                    <a:pt x="456846" y="161367"/>
                  </a:cubicBezTo>
                  <a:cubicBezTo>
                    <a:pt x="458029" y="114822"/>
                    <a:pt x="458467" y="82984"/>
                    <a:pt x="429799" y="50140"/>
                  </a:cubicBezTo>
                  <a:cubicBezTo>
                    <a:pt x="432099" y="45547"/>
                    <a:pt x="433516" y="40440"/>
                    <a:pt x="433516" y="34962"/>
                  </a:cubicBezTo>
                  <a:cubicBezTo>
                    <a:pt x="433516" y="16124"/>
                    <a:pt x="418192" y="801"/>
                    <a:pt x="399354" y="801"/>
                  </a:cubicBezTo>
                  <a:cubicBezTo>
                    <a:pt x="380516" y="801"/>
                    <a:pt x="365192" y="16124"/>
                    <a:pt x="365192" y="34962"/>
                  </a:cubicBezTo>
                  <a:cubicBezTo>
                    <a:pt x="365192" y="53800"/>
                    <a:pt x="380516" y="69124"/>
                    <a:pt x="399354" y="69124"/>
                  </a:cubicBezTo>
                  <a:cubicBezTo>
                    <a:pt x="404401" y="69124"/>
                    <a:pt x="409156" y="67955"/>
                    <a:pt x="413472" y="65982"/>
                  </a:cubicBezTo>
                  <a:cubicBezTo>
                    <a:pt x="435560" y="91993"/>
                    <a:pt x="435196" y="117443"/>
                    <a:pt x="434072" y="160778"/>
                  </a:cubicBezTo>
                  <a:cubicBezTo>
                    <a:pt x="433892" y="167730"/>
                    <a:pt x="433737" y="175232"/>
                    <a:pt x="433631" y="183008"/>
                  </a:cubicBezTo>
                  <a:cubicBezTo>
                    <a:pt x="433593" y="183008"/>
                    <a:pt x="433554" y="182997"/>
                    <a:pt x="433516" y="182997"/>
                  </a:cubicBezTo>
                  <a:lnTo>
                    <a:pt x="410742" y="182997"/>
                  </a:lnTo>
                  <a:lnTo>
                    <a:pt x="410742" y="162613"/>
                  </a:lnTo>
                  <a:cubicBezTo>
                    <a:pt x="410742" y="136881"/>
                    <a:pt x="396552" y="113550"/>
                    <a:pt x="373733" y="101718"/>
                  </a:cubicBezTo>
                  <a:cubicBezTo>
                    <a:pt x="345065" y="86850"/>
                    <a:pt x="300560" y="69124"/>
                    <a:pt x="251319" y="69124"/>
                  </a:cubicBezTo>
                  <a:cubicBezTo>
                    <a:pt x="202079" y="69124"/>
                    <a:pt x="157574" y="86850"/>
                    <a:pt x="128906" y="101718"/>
                  </a:cubicBezTo>
                  <a:cubicBezTo>
                    <a:pt x="106087" y="113549"/>
                    <a:pt x="91897" y="136881"/>
                    <a:pt x="91897" y="162613"/>
                  </a:cubicBezTo>
                  <a:lnTo>
                    <a:pt x="91897" y="182997"/>
                  </a:lnTo>
                  <a:lnTo>
                    <a:pt x="69987" y="182997"/>
                  </a:lnTo>
                  <a:cubicBezTo>
                    <a:pt x="69881" y="175225"/>
                    <a:pt x="69727" y="167726"/>
                    <a:pt x="69546" y="160778"/>
                  </a:cubicBezTo>
                  <a:cubicBezTo>
                    <a:pt x="68422" y="117444"/>
                    <a:pt x="68057" y="91993"/>
                    <a:pt x="90145" y="65982"/>
                  </a:cubicBezTo>
                  <a:cubicBezTo>
                    <a:pt x="94462" y="67955"/>
                    <a:pt x="99216" y="69124"/>
                    <a:pt x="104264" y="69124"/>
                  </a:cubicBezTo>
                  <a:cubicBezTo>
                    <a:pt x="123102" y="69124"/>
                    <a:pt x="138426" y="53800"/>
                    <a:pt x="138426" y="34962"/>
                  </a:cubicBezTo>
                  <a:cubicBezTo>
                    <a:pt x="138426" y="16124"/>
                    <a:pt x="123102" y="801"/>
                    <a:pt x="104264" y="801"/>
                  </a:cubicBezTo>
                  <a:cubicBezTo>
                    <a:pt x="85426" y="801"/>
                    <a:pt x="70102" y="16124"/>
                    <a:pt x="70102" y="34962"/>
                  </a:cubicBezTo>
                  <a:cubicBezTo>
                    <a:pt x="70102" y="40440"/>
                    <a:pt x="71519" y="45547"/>
                    <a:pt x="73819" y="50140"/>
                  </a:cubicBezTo>
                  <a:cubicBezTo>
                    <a:pt x="45151" y="82984"/>
                    <a:pt x="45589" y="114822"/>
                    <a:pt x="46772" y="161367"/>
                  </a:cubicBezTo>
                  <a:cubicBezTo>
                    <a:pt x="46980" y="169290"/>
                    <a:pt x="47162" y="177892"/>
                    <a:pt x="47250" y="186912"/>
                  </a:cubicBezTo>
                  <a:cubicBezTo>
                    <a:pt x="20336" y="196088"/>
                    <a:pt x="801" y="221337"/>
                    <a:pt x="801" y="251319"/>
                  </a:cubicBezTo>
                  <a:lnTo>
                    <a:pt x="801" y="274094"/>
                  </a:lnTo>
                  <a:cubicBezTo>
                    <a:pt x="801" y="306005"/>
                    <a:pt x="22879" y="332658"/>
                    <a:pt x="52500" y="340134"/>
                  </a:cubicBezTo>
                  <a:lnTo>
                    <a:pt x="69346" y="424364"/>
                  </a:lnTo>
                  <a:cubicBezTo>
                    <a:pt x="70414" y="429679"/>
                    <a:pt x="75084" y="433516"/>
                    <a:pt x="80511" y="433516"/>
                  </a:cubicBezTo>
                  <a:lnTo>
                    <a:pt x="422128" y="433516"/>
                  </a:lnTo>
                  <a:cubicBezTo>
                    <a:pt x="427555" y="433516"/>
                    <a:pt x="432225" y="429679"/>
                    <a:pt x="433293" y="424364"/>
                  </a:cubicBezTo>
                  <a:lnTo>
                    <a:pt x="450139" y="340136"/>
                  </a:lnTo>
                  <a:cubicBezTo>
                    <a:pt x="479760" y="332660"/>
                    <a:pt x="501838" y="306006"/>
                    <a:pt x="501838" y="274095"/>
                  </a:cubicBezTo>
                  <a:lnTo>
                    <a:pt x="501838" y="251321"/>
                  </a:lnTo>
                  <a:cubicBezTo>
                    <a:pt x="501839" y="221695"/>
                    <a:pt x="482779" y="196666"/>
                    <a:pt x="456364" y="187215"/>
                  </a:cubicBezTo>
                  <a:close/>
                  <a:moveTo>
                    <a:pt x="456290" y="274095"/>
                  </a:moveTo>
                  <a:cubicBezTo>
                    <a:pt x="456290" y="286649"/>
                    <a:pt x="446081" y="296869"/>
                    <a:pt x="433516" y="296869"/>
                  </a:cubicBezTo>
                  <a:lnTo>
                    <a:pt x="69123" y="296869"/>
                  </a:lnTo>
                  <a:cubicBezTo>
                    <a:pt x="56558" y="296869"/>
                    <a:pt x="46349" y="286649"/>
                    <a:pt x="46349" y="274095"/>
                  </a:cubicBezTo>
                  <a:lnTo>
                    <a:pt x="46349" y="251321"/>
                  </a:lnTo>
                  <a:cubicBezTo>
                    <a:pt x="46349" y="238765"/>
                    <a:pt x="56558" y="228545"/>
                    <a:pt x="69123" y="228545"/>
                  </a:cubicBezTo>
                  <a:lnTo>
                    <a:pt x="433515" y="228545"/>
                  </a:lnTo>
                  <a:cubicBezTo>
                    <a:pt x="446081" y="228545"/>
                    <a:pt x="456289" y="238765"/>
                    <a:pt x="456289" y="251319"/>
                  </a:cubicBezTo>
                  <a:lnTo>
                    <a:pt x="456289" y="274095"/>
                  </a:lnTo>
                  <a:close/>
                </a:path>
              </a:pathLst>
            </a:custGeom>
            <a:solidFill>
              <a:schemeClr val="bg1"/>
            </a:solidFill>
            <a:ln w="9525" cap="flat">
              <a:noFill/>
              <a:prstDash val="solid"/>
              <a:miter/>
            </a:ln>
          </p:spPr>
          <p:txBody>
            <a:bodyPr rtlCol="0" anchor="ctr"/>
            <a:lstStyle/>
            <a:p>
              <a:endParaRPr lang="es-MX"/>
            </a:p>
          </p:txBody>
        </p:sp>
        <p:sp>
          <p:nvSpPr>
            <p:cNvPr id="91" name="Forma libre 335">
              <a:extLst>
                <a:ext uri="{FF2B5EF4-FFF2-40B4-BE49-F238E27FC236}">
                  <a16:creationId xmlns:a16="http://schemas.microsoft.com/office/drawing/2014/main" id="{2F29B90F-4D99-3445-B36D-1B7265F58343}"/>
                </a:ext>
              </a:extLst>
            </p:cNvPr>
            <p:cNvSpPr/>
            <p:nvPr/>
          </p:nvSpPr>
          <p:spPr>
            <a:xfrm>
              <a:off x="3765036" y="3683863"/>
              <a:ext cx="65230" cy="81916"/>
            </a:xfrm>
            <a:custGeom>
              <a:avLst/>
              <a:gdLst>
                <a:gd name="connsiteX0" fmla="*/ 80512 w 91809"/>
                <a:gd name="connsiteY0" fmla="*/ 801 h 115295"/>
                <a:gd name="connsiteX1" fmla="*/ 12188 w 91809"/>
                <a:gd name="connsiteY1" fmla="*/ 801 h 115295"/>
                <a:gd name="connsiteX2" fmla="*/ 801 w 91809"/>
                <a:gd name="connsiteY2" fmla="*/ 12188 h 115295"/>
                <a:gd name="connsiteX3" fmla="*/ 801 w 91809"/>
                <a:gd name="connsiteY3" fmla="*/ 103286 h 115295"/>
                <a:gd name="connsiteX4" fmla="*/ 12188 w 91809"/>
                <a:gd name="connsiteY4" fmla="*/ 114674 h 115295"/>
                <a:gd name="connsiteX5" fmla="*/ 80512 w 91809"/>
                <a:gd name="connsiteY5" fmla="*/ 114674 h 115295"/>
                <a:gd name="connsiteX6" fmla="*/ 91899 w 91809"/>
                <a:gd name="connsiteY6" fmla="*/ 103286 h 115295"/>
                <a:gd name="connsiteX7" fmla="*/ 91899 w 91809"/>
                <a:gd name="connsiteY7" fmla="*/ 12188 h 115295"/>
                <a:gd name="connsiteX8" fmla="*/ 80512 w 91809"/>
                <a:gd name="connsiteY8" fmla="*/ 801 h 11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09" h="115295">
                  <a:moveTo>
                    <a:pt x="80512" y="801"/>
                  </a:moveTo>
                  <a:lnTo>
                    <a:pt x="12188" y="801"/>
                  </a:lnTo>
                  <a:cubicBezTo>
                    <a:pt x="5894" y="801"/>
                    <a:pt x="801" y="5894"/>
                    <a:pt x="801" y="12188"/>
                  </a:cubicBezTo>
                  <a:lnTo>
                    <a:pt x="801" y="103286"/>
                  </a:lnTo>
                  <a:cubicBezTo>
                    <a:pt x="801" y="109580"/>
                    <a:pt x="5894" y="114674"/>
                    <a:pt x="12188" y="114674"/>
                  </a:cubicBezTo>
                  <a:lnTo>
                    <a:pt x="80512" y="114674"/>
                  </a:lnTo>
                  <a:cubicBezTo>
                    <a:pt x="86806" y="114674"/>
                    <a:pt x="91899" y="109580"/>
                    <a:pt x="91899" y="103286"/>
                  </a:cubicBezTo>
                  <a:lnTo>
                    <a:pt x="91899" y="12188"/>
                  </a:lnTo>
                  <a:cubicBezTo>
                    <a:pt x="91899" y="5894"/>
                    <a:pt x="86806" y="801"/>
                    <a:pt x="80512" y="801"/>
                  </a:cubicBezTo>
                  <a:close/>
                </a:path>
              </a:pathLst>
            </a:custGeom>
            <a:solidFill>
              <a:schemeClr val="bg1"/>
            </a:solidFill>
            <a:ln w="9525" cap="flat">
              <a:noFill/>
              <a:prstDash val="solid"/>
              <a:miter/>
            </a:ln>
          </p:spPr>
          <p:txBody>
            <a:bodyPr rtlCol="0" anchor="ctr"/>
            <a:lstStyle/>
            <a:p>
              <a:endParaRPr lang="es-MX"/>
            </a:p>
          </p:txBody>
        </p:sp>
        <p:sp>
          <p:nvSpPr>
            <p:cNvPr id="92" name="Forma libre 336">
              <a:extLst>
                <a:ext uri="{FF2B5EF4-FFF2-40B4-BE49-F238E27FC236}">
                  <a16:creationId xmlns:a16="http://schemas.microsoft.com/office/drawing/2014/main" id="{254C6E06-680E-804E-A97F-C8F18136E22F}"/>
                </a:ext>
              </a:extLst>
            </p:cNvPr>
            <p:cNvSpPr/>
            <p:nvPr/>
          </p:nvSpPr>
          <p:spPr>
            <a:xfrm>
              <a:off x="3862122" y="3659592"/>
              <a:ext cx="65230" cy="106188"/>
            </a:xfrm>
            <a:custGeom>
              <a:avLst/>
              <a:gdLst>
                <a:gd name="connsiteX0" fmla="*/ 80512 w 91809"/>
                <a:gd name="connsiteY0" fmla="*/ 801 h 149457"/>
                <a:gd name="connsiteX1" fmla="*/ 12188 w 91809"/>
                <a:gd name="connsiteY1" fmla="*/ 801 h 149457"/>
                <a:gd name="connsiteX2" fmla="*/ 801 w 91809"/>
                <a:gd name="connsiteY2" fmla="*/ 12188 h 149457"/>
                <a:gd name="connsiteX3" fmla="*/ 801 w 91809"/>
                <a:gd name="connsiteY3" fmla="*/ 137448 h 149457"/>
                <a:gd name="connsiteX4" fmla="*/ 12188 w 91809"/>
                <a:gd name="connsiteY4" fmla="*/ 148835 h 149457"/>
                <a:gd name="connsiteX5" fmla="*/ 80512 w 91809"/>
                <a:gd name="connsiteY5" fmla="*/ 148835 h 149457"/>
                <a:gd name="connsiteX6" fmla="*/ 91899 w 91809"/>
                <a:gd name="connsiteY6" fmla="*/ 137448 h 149457"/>
                <a:gd name="connsiteX7" fmla="*/ 91899 w 91809"/>
                <a:gd name="connsiteY7" fmla="*/ 12187 h 149457"/>
                <a:gd name="connsiteX8" fmla="*/ 80512 w 91809"/>
                <a:gd name="connsiteY8" fmla="*/ 801 h 1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09" h="149457">
                  <a:moveTo>
                    <a:pt x="80512" y="801"/>
                  </a:moveTo>
                  <a:lnTo>
                    <a:pt x="12188" y="801"/>
                  </a:lnTo>
                  <a:cubicBezTo>
                    <a:pt x="5894" y="801"/>
                    <a:pt x="801" y="5894"/>
                    <a:pt x="801" y="12188"/>
                  </a:cubicBezTo>
                  <a:lnTo>
                    <a:pt x="801" y="137448"/>
                  </a:lnTo>
                  <a:cubicBezTo>
                    <a:pt x="801" y="143742"/>
                    <a:pt x="5894" y="148835"/>
                    <a:pt x="12188" y="148835"/>
                  </a:cubicBezTo>
                  <a:lnTo>
                    <a:pt x="80512" y="148835"/>
                  </a:lnTo>
                  <a:cubicBezTo>
                    <a:pt x="86806" y="148835"/>
                    <a:pt x="91899" y="143742"/>
                    <a:pt x="91899" y="137448"/>
                  </a:cubicBezTo>
                  <a:lnTo>
                    <a:pt x="91899" y="12187"/>
                  </a:lnTo>
                  <a:cubicBezTo>
                    <a:pt x="91899" y="5894"/>
                    <a:pt x="86806" y="801"/>
                    <a:pt x="80512" y="801"/>
                  </a:cubicBezTo>
                  <a:close/>
                </a:path>
              </a:pathLst>
            </a:custGeom>
            <a:solidFill>
              <a:schemeClr val="bg1"/>
            </a:solidFill>
            <a:ln w="9525" cap="flat">
              <a:noFill/>
              <a:prstDash val="solid"/>
              <a:miter/>
            </a:ln>
          </p:spPr>
          <p:txBody>
            <a:bodyPr rtlCol="0" anchor="ctr"/>
            <a:lstStyle/>
            <a:p>
              <a:endParaRPr lang="es-MX"/>
            </a:p>
          </p:txBody>
        </p:sp>
        <p:sp>
          <p:nvSpPr>
            <p:cNvPr id="93" name="Forma libre 337">
              <a:extLst>
                <a:ext uri="{FF2B5EF4-FFF2-40B4-BE49-F238E27FC236}">
                  <a16:creationId xmlns:a16="http://schemas.microsoft.com/office/drawing/2014/main" id="{7B5A8E86-F6F5-8F4F-A655-9A3DAA663FFC}"/>
                </a:ext>
              </a:extLst>
            </p:cNvPr>
            <p:cNvSpPr/>
            <p:nvPr/>
          </p:nvSpPr>
          <p:spPr>
            <a:xfrm>
              <a:off x="3959208" y="3635320"/>
              <a:ext cx="65230" cy="130459"/>
            </a:xfrm>
            <a:custGeom>
              <a:avLst/>
              <a:gdLst>
                <a:gd name="connsiteX0" fmla="*/ 80512 w 91809"/>
                <a:gd name="connsiteY0" fmla="*/ 801 h 183619"/>
                <a:gd name="connsiteX1" fmla="*/ 12188 w 91809"/>
                <a:gd name="connsiteY1" fmla="*/ 801 h 183619"/>
                <a:gd name="connsiteX2" fmla="*/ 801 w 91809"/>
                <a:gd name="connsiteY2" fmla="*/ 12188 h 183619"/>
                <a:gd name="connsiteX3" fmla="*/ 801 w 91809"/>
                <a:gd name="connsiteY3" fmla="*/ 171609 h 183619"/>
                <a:gd name="connsiteX4" fmla="*/ 12188 w 91809"/>
                <a:gd name="connsiteY4" fmla="*/ 182997 h 183619"/>
                <a:gd name="connsiteX5" fmla="*/ 80512 w 91809"/>
                <a:gd name="connsiteY5" fmla="*/ 182997 h 183619"/>
                <a:gd name="connsiteX6" fmla="*/ 91899 w 91809"/>
                <a:gd name="connsiteY6" fmla="*/ 171609 h 183619"/>
                <a:gd name="connsiteX7" fmla="*/ 91899 w 91809"/>
                <a:gd name="connsiteY7" fmla="*/ 12187 h 183619"/>
                <a:gd name="connsiteX8" fmla="*/ 80512 w 91809"/>
                <a:gd name="connsiteY8" fmla="*/ 801 h 1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09" h="183619">
                  <a:moveTo>
                    <a:pt x="80512" y="801"/>
                  </a:moveTo>
                  <a:lnTo>
                    <a:pt x="12188" y="801"/>
                  </a:lnTo>
                  <a:cubicBezTo>
                    <a:pt x="5894" y="801"/>
                    <a:pt x="801" y="5894"/>
                    <a:pt x="801" y="12188"/>
                  </a:cubicBezTo>
                  <a:lnTo>
                    <a:pt x="801" y="171609"/>
                  </a:lnTo>
                  <a:cubicBezTo>
                    <a:pt x="801" y="177904"/>
                    <a:pt x="5894" y="182997"/>
                    <a:pt x="12188" y="182997"/>
                  </a:cubicBezTo>
                  <a:lnTo>
                    <a:pt x="80512" y="182997"/>
                  </a:lnTo>
                  <a:cubicBezTo>
                    <a:pt x="86806" y="182997"/>
                    <a:pt x="91899" y="177904"/>
                    <a:pt x="91899" y="171609"/>
                  </a:cubicBezTo>
                  <a:lnTo>
                    <a:pt x="91899" y="12187"/>
                  </a:lnTo>
                  <a:cubicBezTo>
                    <a:pt x="91899" y="5894"/>
                    <a:pt x="86806" y="801"/>
                    <a:pt x="80512" y="801"/>
                  </a:cubicBezTo>
                  <a:close/>
                </a:path>
              </a:pathLst>
            </a:custGeom>
            <a:solidFill>
              <a:schemeClr val="bg1"/>
            </a:solidFill>
            <a:ln w="9525" cap="flat">
              <a:noFill/>
              <a:prstDash val="solid"/>
              <a:miter/>
            </a:ln>
          </p:spPr>
          <p:txBody>
            <a:bodyPr rtlCol="0" anchor="ctr"/>
            <a:lstStyle/>
            <a:p>
              <a:endParaRPr lang="es-MX"/>
            </a:p>
          </p:txBody>
        </p:sp>
        <p:sp>
          <p:nvSpPr>
            <p:cNvPr id="94" name="Forma libre 338">
              <a:extLst>
                <a:ext uri="{FF2B5EF4-FFF2-40B4-BE49-F238E27FC236}">
                  <a16:creationId xmlns:a16="http://schemas.microsoft.com/office/drawing/2014/main" id="{28876A28-AF46-344F-8995-52440CA18C5C}"/>
                </a:ext>
              </a:extLst>
            </p:cNvPr>
            <p:cNvSpPr/>
            <p:nvPr/>
          </p:nvSpPr>
          <p:spPr>
            <a:xfrm>
              <a:off x="3700313" y="3570596"/>
              <a:ext cx="389102" cy="356487"/>
            </a:xfrm>
            <a:custGeom>
              <a:avLst/>
              <a:gdLst>
                <a:gd name="connsiteX0" fmla="*/ 501839 w 547655"/>
                <a:gd name="connsiteY0" fmla="*/ 801 h 501750"/>
                <a:gd name="connsiteX1" fmla="*/ 46350 w 547655"/>
                <a:gd name="connsiteY1" fmla="*/ 801 h 501750"/>
                <a:gd name="connsiteX2" fmla="*/ 801 w 547655"/>
                <a:gd name="connsiteY2" fmla="*/ 46350 h 501750"/>
                <a:gd name="connsiteX3" fmla="*/ 801 w 547655"/>
                <a:gd name="connsiteY3" fmla="*/ 365193 h 501750"/>
                <a:gd name="connsiteX4" fmla="*/ 46350 w 547655"/>
                <a:gd name="connsiteY4" fmla="*/ 410743 h 501750"/>
                <a:gd name="connsiteX5" fmla="*/ 205822 w 547655"/>
                <a:gd name="connsiteY5" fmla="*/ 410743 h 501750"/>
                <a:gd name="connsiteX6" fmla="*/ 188846 w 547655"/>
                <a:gd name="connsiteY6" fmla="*/ 471694 h 501750"/>
                <a:gd name="connsiteX7" fmla="*/ 171609 w 547655"/>
                <a:gd name="connsiteY7" fmla="*/ 479066 h 501750"/>
                <a:gd name="connsiteX8" fmla="*/ 160222 w 547655"/>
                <a:gd name="connsiteY8" fmla="*/ 490454 h 501750"/>
                <a:gd name="connsiteX9" fmla="*/ 171609 w 547655"/>
                <a:gd name="connsiteY9" fmla="*/ 501841 h 501750"/>
                <a:gd name="connsiteX10" fmla="*/ 376580 w 547655"/>
                <a:gd name="connsiteY10" fmla="*/ 501841 h 501750"/>
                <a:gd name="connsiteX11" fmla="*/ 387968 w 547655"/>
                <a:gd name="connsiteY11" fmla="*/ 490454 h 501750"/>
                <a:gd name="connsiteX12" fmla="*/ 376580 w 547655"/>
                <a:gd name="connsiteY12" fmla="*/ 479066 h 501750"/>
                <a:gd name="connsiteX13" fmla="*/ 359366 w 547655"/>
                <a:gd name="connsiteY13" fmla="*/ 471704 h 501750"/>
                <a:gd name="connsiteX14" fmla="*/ 342381 w 547655"/>
                <a:gd name="connsiteY14" fmla="*/ 410743 h 501750"/>
                <a:gd name="connsiteX15" fmla="*/ 501840 w 547655"/>
                <a:gd name="connsiteY15" fmla="*/ 410743 h 501750"/>
                <a:gd name="connsiteX16" fmla="*/ 547390 w 547655"/>
                <a:gd name="connsiteY16" fmla="*/ 365193 h 501750"/>
                <a:gd name="connsiteX17" fmla="*/ 547390 w 547655"/>
                <a:gd name="connsiteY17" fmla="*/ 46350 h 501750"/>
                <a:gd name="connsiteX18" fmla="*/ 501839 w 547655"/>
                <a:gd name="connsiteY18" fmla="*/ 801 h 501750"/>
                <a:gd name="connsiteX19" fmla="*/ 274095 w 547655"/>
                <a:gd name="connsiteY19" fmla="*/ 388035 h 501750"/>
                <a:gd name="connsiteX20" fmla="*/ 251253 w 547655"/>
                <a:gd name="connsiteY20" fmla="*/ 365193 h 501750"/>
                <a:gd name="connsiteX21" fmla="*/ 274095 w 547655"/>
                <a:gd name="connsiteY21" fmla="*/ 342352 h 501750"/>
                <a:gd name="connsiteX22" fmla="*/ 296936 w 547655"/>
                <a:gd name="connsiteY22" fmla="*/ 365193 h 501750"/>
                <a:gd name="connsiteX23" fmla="*/ 274095 w 547655"/>
                <a:gd name="connsiteY23" fmla="*/ 388035 h 501750"/>
                <a:gd name="connsiteX24" fmla="*/ 46350 w 547655"/>
                <a:gd name="connsiteY24" fmla="*/ 319644 h 501750"/>
                <a:gd name="connsiteX25" fmla="*/ 46350 w 547655"/>
                <a:gd name="connsiteY25" fmla="*/ 46350 h 501750"/>
                <a:gd name="connsiteX26" fmla="*/ 501840 w 547655"/>
                <a:gd name="connsiteY26" fmla="*/ 46350 h 501750"/>
                <a:gd name="connsiteX27" fmla="*/ 501860 w 547655"/>
                <a:gd name="connsiteY27" fmla="*/ 319644 h 501750"/>
                <a:gd name="connsiteX28" fmla="*/ 46350 w 547655"/>
                <a:gd name="connsiteY28" fmla="*/ 319644 h 5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7655" h="501750">
                  <a:moveTo>
                    <a:pt x="501839" y="801"/>
                  </a:moveTo>
                  <a:lnTo>
                    <a:pt x="46350" y="801"/>
                  </a:lnTo>
                  <a:cubicBezTo>
                    <a:pt x="21240" y="801"/>
                    <a:pt x="801" y="21229"/>
                    <a:pt x="801" y="46350"/>
                  </a:cubicBezTo>
                  <a:lnTo>
                    <a:pt x="801" y="365193"/>
                  </a:lnTo>
                  <a:cubicBezTo>
                    <a:pt x="801" y="390314"/>
                    <a:pt x="21240" y="410743"/>
                    <a:pt x="46350" y="410743"/>
                  </a:cubicBezTo>
                  <a:lnTo>
                    <a:pt x="205822" y="410743"/>
                  </a:lnTo>
                  <a:cubicBezTo>
                    <a:pt x="205344" y="428910"/>
                    <a:pt x="201875" y="457971"/>
                    <a:pt x="188846" y="471694"/>
                  </a:cubicBezTo>
                  <a:cubicBezTo>
                    <a:pt x="184065" y="476720"/>
                    <a:pt x="178593" y="479066"/>
                    <a:pt x="171609" y="479066"/>
                  </a:cubicBezTo>
                  <a:cubicBezTo>
                    <a:pt x="165315" y="479066"/>
                    <a:pt x="160222" y="484160"/>
                    <a:pt x="160222" y="490454"/>
                  </a:cubicBezTo>
                  <a:cubicBezTo>
                    <a:pt x="160222" y="496748"/>
                    <a:pt x="165315" y="501841"/>
                    <a:pt x="171609" y="501841"/>
                  </a:cubicBezTo>
                  <a:lnTo>
                    <a:pt x="376580" y="501841"/>
                  </a:lnTo>
                  <a:cubicBezTo>
                    <a:pt x="382874" y="501841"/>
                    <a:pt x="387968" y="496748"/>
                    <a:pt x="387968" y="490454"/>
                  </a:cubicBezTo>
                  <a:cubicBezTo>
                    <a:pt x="387968" y="484160"/>
                    <a:pt x="382874" y="479066"/>
                    <a:pt x="376580" y="479066"/>
                  </a:cubicBezTo>
                  <a:cubicBezTo>
                    <a:pt x="369596" y="479066"/>
                    <a:pt x="364125" y="476730"/>
                    <a:pt x="359366" y="471704"/>
                  </a:cubicBezTo>
                  <a:cubicBezTo>
                    <a:pt x="346369" y="458050"/>
                    <a:pt x="342877" y="428948"/>
                    <a:pt x="342381" y="410743"/>
                  </a:cubicBezTo>
                  <a:lnTo>
                    <a:pt x="501840" y="410743"/>
                  </a:lnTo>
                  <a:cubicBezTo>
                    <a:pt x="526950" y="410743"/>
                    <a:pt x="547390" y="390315"/>
                    <a:pt x="547390" y="365193"/>
                  </a:cubicBezTo>
                  <a:lnTo>
                    <a:pt x="547390" y="46350"/>
                  </a:lnTo>
                  <a:cubicBezTo>
                    <a:pt x="547389" y="21229"/>
                    <a:pt x="526949" y="801"/>
                    <a:pt x="501839" y="801"/>
                  </a:cubicBezTo>
                  <a:close/>
                  <a:moveTo>
                    <a:pt x="274095" y="388035"/>
                  </a:moveTo>
                  <a:cubicBezTo>
                    <a:pt x="261506" y="388035"/>
                    <a:pt x="251253" y="377782"/>
                    <a:pt x="251253" y="365193"/>
                  </a:cubicBezTo>
                  <a:cubicBezTo>
                    <a:pt x="251253" y="352605"/>
                    <a:pt x="261506" y="342352"/>
                    <a:pt x="274095" y="342352"/>
                  </a:cubicBezTo>
                  <a:cubicBezTo>
                    <a:pt x="286683" y="342352"/>
                    <a:pt x="296936" y="352605"/>
                    <a:pt x="296936" y="365193"/>
                  </a:cubicBezTo>
                  <a:cubicBezTo>
                    <a:pt x="296936" y="377782"/>
                    <a:pt x="286683" y="388035"/>
                    <a:pt x="274095" y="388035"/>
                  </a:cubicBezTo>
                  <a:close/>
                  <a:moveTo>
                    <a:pt x="46350" y="319644"/>
                  </a:moveTo>
                  <a:lnTo>
                    <a:pt x="46350" y="46350"/>
                  </a:lnTo>
                  <a:lnTo>
                    <a:pt x="501840" y="46350"/>
                  </a:lnTo>
                  <a:lnTo>
                    <a:pt x="501860" y="319644"/>
                  </a:lnTo>
                  <a:lnTo>
                    <a:pt x="46350" y="319644"/>
                  </a:lnTo>
                  <a:close/>
                </a:path>
              </a:pathLst>
            </a:custGeom>
            <a:solidFill>
              <a:schemeClr val="bg1"/>
            </a:solidFill>
            <a:ln w="9525" cap="flat">
              <a:noFill/>
              <a:prstDash val="solid"/>
              <a:miter/>
            </a:ln>
          </p:spPr>
          <p:txBody>
            <a:bodyPr rtlCol="0" anchor="ctr"/>
            <a:lstStyle/>
            <a:p>
              <a:endParaRPr lang="es-MX"/>
            </a:p>
          </p:txBody>
        </p:sp>
      </p:grpSp>
    </p:spTree>
    <p:extLst>
      <p:ext uri="{BB962C8B-B14F-4D97-AF65-F5344CB8AC3E}">
        <p14:creationId xmlns:p14="http://schemas.microsoft.com/office/powerpoint/2010/main" val="1763166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2"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277379" y="4756398"/>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277251" y="3065495"/>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kumimoji="0" lang="en-GB" sz="1800" b="0" i="0" u="none" strike="noStrike" kern="0" cap="none" spc="0" normalizeH="0" baseline="0" noProof="0" dirty="0">
                <a:ln>
                  <a:noFill/>
                </a:ln>
                <a:solidFill>
                  <a:sysClr val="windowText" lastClr="000000"/>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3"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5"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6"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7"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8"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9"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0"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1"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xfrm>
            <a:off x="11582400" y="6344641"/>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22</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2" name="object 29">
            <a:extLst>
              <a:ext uri="{FF2B5EF4-FFF2-40B4-BE49-F238E27FC236}">
                <a16:creationId xmlns:a16="http://schemas.microsoft.com/office/drawing/2014/main" id="{9FAD5C8F-DCC9-0D7C-180B-FBA3AFF49A6A}"/>
              </a:ext>
            </a:extLst>
          </p:cNvPr>
          <p:cNvSpPr txBox="1"/>
          <p:nvPr/>
        </p:nvSpPr>
        <p:spPr>
          <a:xfrm>
            <a:off x="8825086" y="1566452"/>
            <a:ext cx="2998232"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Manuscripts.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Publication planning and reports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Scientific congress report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Clinical Cases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Editorial support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4" name="object 29">
            <a:extLst>
              <a:ext uri="{FF2B5EF4-FFF2-40B4-BE49-F238E27FC236}">
                <a16:creationId xmlns:a16="http://schemas.microsoft.com/office/drawing/2014/main" id="{33C57143-6DCC-8D8C-9070-13336B067C63}"/>
              </a:ext>
            </a:extLst>
          </p:cNvPr>
          <p:cNvSpPr txBox="1"/>
          <p:nvPr/>
        </p:nvSpPr>
        <p:spPr>
          <a:xfrm>
            <a:off x="3450" y="3374460"/>
            <a:ext cx="2479898" cy="1268937"/>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Training manuals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Online courses and workshops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TOT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series</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5" name="object 29">
            <a:extLst>
              <a:ext uri="{FF2B5EF4-FFF2-40B4-BE49-F238E27FC236}">
                <a16:creationId xmlns:a16="http://schemas.microsoft.com/office/drawing/2014/main" id="{6A84DE16-E6D1-9BE3-6238-C13766C1A9F4}"/>
              </a:ext>
            </a:extLst>
          </p:cNvPr>
          <p:cNvSpPr txBox="1"/>
          <p:nvPr/>
        </p:nvSpPr>
        <p:spPr>
          <a:xfrm>
            <a:off x="9182097" y="3336486"/>
            <a:ext cx="2479898" cy="1040670"/>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LiveStream Conferences </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End-of-Year Review Congresses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Summits and Standalones</a:t>
            </a:r>
          </a:p>
        </p:txBody>
      </p:sp>
      <p:sp>
        <p:nvSpPr>
          <p:cNvPr id="56" name="object 29">
            <a:extLst>
              <a:ext uri="{FF2B5EF4-FFF2-40B4-BE49-F238E27FC236}">
                <a16:creationId xmlns:a16="http://schemas.microsoft.com/office/drawing/2014/main" id="{D674A972-860F-C6A4-4EB0-86087B587B27}"/>
              </a:ext>
            </a:extLst>
          </p:cNvPr>
          <p:cNvSpPr txBox="1"/>
          <p:nvPr/>
        </p:nvSpPr>
        <p:spPr>
          <a:xfrm>
            <a:off x="9157739" y="4955550"/>
            <a:ext cx="2479898" cy="1053494"/>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Regulatory Writing</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Data Management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Data Analysis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Real-World</a:t>
            </a:r>
            <a:r>
              <a:rPr kumimoji="0" lang="en-GB" sz="1400" b="0" i="0" u="none" strike="noStrike" kern="0" cap="none" spc="0" normalizeH="0" noProof="0" dirty="0">
                <a:ln>
                  <a:noFill/>
                </a:ln>
                <a:solidFill>
                  <a:sysClr val="windowText" lastClr="000000"/>
                </a:solidFill>
                <a:effectLst/>
                <a:uLnTx/>
                <a:uFillTx/>
                <a:latin typeface="Gill Sans MT"/>
                <a:cs typeface="Gill Sans MT"/>
              </a:rPr>
              <a:t> Evidence.</a:t>
            </a:r>
            <a:endParaRPr kumimoji="0" lang="en-GB" sz="1400" b="0" i="0" u="none" strike="noStrike" kern="0" cap="none" spc="0" normalizeH="0" baseline="0" noProof="0" dirty="0">
              <a:ln>
                <a:noFill/>
              </a:ln>
              <a:solidFill>
                <a:sysClr val="windowText" lastClr="000000"/>
              </a:solidFill>
              <a:effectLst/>
              <a:uLnTx/>
              <a:uFillTx/>
              <a:latin typeface="Gill Sans MT"/>
              <a:cs typeface="Gill Sans MT"/>
            </a:endParaRPr>
          </a:p>
        </p:txBody>
      </p:sp>
    </p:spTree>
    <p:extLst>
      <p:ext uri="{BB962C8B-B14F-4D97-AF65-F5344CB8AC3E}">
        <p14:creationId xmlns:p14="http://schemas.microsoft.com/office/powerpoint/2010/main" val="15746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Scholarly Publications</a:t>
            </a:r>
          </a:p>
        </p:txBody>
      </p:sp>
      <p:sp>
        <p:nvSpPr>
          <p:cNvPr id="8" name="object 8"/>
          <p:cNvSpPr txBox="1"/>
          <p:nvPr/>
        </p:nvSpPr>
        <p:spPr>
          <a:xfrm>
            <a:off x="407314" y="1748263"/>
            <a:ext cx="11192764" cy="4924681"/>
          </a:xfrm>
          <a:prstGeom prst="rect">
            <a:avLst/>
          </a:prstGeom>
        </p:spPr>
        <p:txBody>
          <a:bodyPr vert="horz" wrap="square" lIns="0" tIns="12700" rIns="0" bIns="0" rtlCol="0">
            <a:spAutoFit/>
          </a:bodyPr>
          <a:lstStyle/>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Protocols and protocol amendments.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Informed Consent Forms/Patient Information Leaflets.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Clinical study reports.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Investigator Brochures.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Clinical sections of common technical documents (CTDs).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Integrated summaries of safety/efficacy.</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Literature summaries.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Clinical expert reports.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INDs, NDAs, BLAs, CTAs (Module 2) summary documents.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IND and NDA Annual reports.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Safety Aggregate Reports (PSURs, PADERS, DSURs).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83838"/>
                </a:solidFill>
                <a:effectLst/>
                <a:uLnTx/>
                <a:uFillTx/>
                <a:latin typeface="Gill Sans MT"/>
                <a:cs typeface="Gill Sans MT"/>
              </a:rPr>
              <a:t>Clinical trial registry synopses.</a:t>
            </a: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endParaRPr kumimoji="0" sz="16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Regulatory Writing</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23</a:t>
            </a:fld>
            <a:endParaRPr kumimoji="0" sz="1000" b="1" i="0" u="none" strike="noStrike" kern="0" cap="none" spc="15" normalizeH="0" baseline="0" noProof="0" dirty="0">
              <a:ln>
                <a:noFill/>
              </a:ln>
              <a:solidFill>
                <a:prstClr val="white"/>
              </a:solidFill>
              <a:effectLst/>
              <a:uLnTx/>
              <a:uFillTx/>
              <a:latin typeface="Gill Sans MT"/>
            </a:endParaRPr>
          </a:p>
        </p:txBody>
      </p:sp>
    </p:spTree>
    <p:extLst>
      <p:ext uri="{BB962C8B-B14F-4D97-AF65-F5344CB8AC3E}">
        <p14:creationId xmlns:p14="http://schemas.microsoft.com/office/powerpoint/2010/main" val="229914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Scholarly Publications</a:t>
            </a:r>
          </a:p>
        </p:txBody>
      </p:sp>
      <p:sp>
        <p:nvSpPr>
          <p:cNvPr id="8" name="object 8"/>
          <p:cNvSpPr txBox="1"/>
          <p:nvPr/>
        </p:nvSpPr>
        <p:spPr>
          <a:xfrm>
            <a:off x="407314" y="1748263"/>
            <a:ext cx="11192764" cy="4491229"/>
          </a:xfrm>
          <a:prstGeom prst="rect">
            <a:avLst/>
          </a:prstGeom>
        </p:spPr>
        <p:txBody>
          <a:bodyPr vert="horz" wrap="square" lIns="0" tIns="12700" rIns="0" bIns="0" rtlCol="0">
            <a:spAutoFit/>
          </a:bodyPr>
          <a:lstStyle/>
          <a:p>
            <a:pPr marL="12700" marR="5080" lvl="0" defTabSz="914400" eaLnBrk="1" fontAlgn="auto" latinLnBrk="0" hangingPunct="1">
              <a:lnSpc>
                <a:spcPct val="150000"/>
              </a:lnSpc>
              <a:spcBef>
                <a:spcPts val="100"/>
              </a:spcBef>
              <a:spcAft>
                <a:spcPts val="0"/>
              </a:spcAft>
              <a:buClrTx/>
              <a:buSzTx/>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We are currently analyzing data in the following application areas:</a:t>
            </a:r>
          </a:p>
          <a:p>
            <a:pPr marL="12700" marR="5080" lvl="0" defTabSz="914400" eaLnBrk="1" fontAlgn="auto" latinLnBrk="0" hangingPunct="1">
              <a:lnSpc>
                <a:spcPct val="150000"/>
              </a:lnSpc>
              <a:spcBef>
                <a:spcPts val="100"/>
              </a:spcBef>
              <a:spcAft>
                <a:spcPts val="0"/>
              </a:spcAft>
              <a:buClrTx/>
              <a:buSzTx/>
              <a:tabLst/>
              <a:defRPr/>
            </a:pP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a:p>
            <a:pPr marL="298450" marR="5080" lvl="0" indent="-285750" defTabSz="91440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US" sz="1600" b="1" i="0" u="sng" strike="noStrike" kern="0" cap="none" spc="0" normalizeH="0" baseline="0" noProof="0" dirty="0">
                <a:ln>
                  <a:noFill/>
                </a:ln>
                <a:solidFill>
                  <a:sysClr val="windowText" lastClr="000000"/>
                </a:solidFill>
                <a:effectLst/>
                <a:uLnTx/>
                <a:uFillTx/>
                <a:latin typeface="Gill Sans MT"/>
                <a:cs typeface="Gill Sans MT"/>
              </a:rPr>
              <a:t>Statistical data analysis and programming:</a:t>
            </a:r>
          </a:p>
          <a:p>
            <a:pPr marL="12700" marR="5080" lvl="0" defTabSz="914400" eaLnBrk="1" fontAlgn="auto" latinLnBrk="0" hangingPunct="1">
              <a:lnSpc>
                <a:spcPct val="150000"/>
              </a:lnSpc>
              <a:spcBef>
                <a:spcPts val="100"/>
              </a:spcBef>
              <a:spcAft>
                <a:spcPts val="0"/>
              </a:spcAft>
              <a:buClrTx/>
              <a:buSzTx/>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Statistical methods such as testing, regression, clustering, classification, error rates, resampling, quality control, outlier detection, and programming are developed and applied to a wide range of topics in biological research, including data coding and management, comprehensive univariate and multivariate analyses, large healthcare data analytics, etc.</a:t>
            </a:r>
          </a:p>
          <a:p>
            <a:pPr marL="12700" marR="5080" lvl="0" defTabSz="914400" eaLnBrk="1" fontAlgn="auto" latinLnBrk="0" hangingPunct="1">
              <a:lnSpc>
                <a:spcPct val="150000"/>
              </a:lnSpc>
              <a:spcBef>
                <a:spcPts val="100"/>
              </a:spcBef>
              <a:spcAft>
                <a:spcPts val="0"/>
              </a:spcAft>
              <a:buClrTx/>
              <a:buSzTx/>
              <a:tabLst/>
              <a:defRPr/>
            </a:pPr>
            <a:endParaRPr kumimoji="0" lang="en-US" sz="1600" b="0" i="0" u="none" strike="noStrike" kern="0" cap="none" spc="0" normalizeH="0" baseline="0" noProof="0" dirty="0">
              <a:ln>
                <a:noFill/>
              </a:ln>
              <a:solidFill>
                <a:sysClr val="windowText" lastClr="000000"/>
              </a:solidFill>
              <a:effectLst/>
              <a:uLnTx/>
              <a:uFillTx/>
              <a:latin typeface="Gill Sans MT"/>
              <a:cs typeface="Gill Sans MT"/>
            </a:endParaRPr>
          </a:p>
          <a:p>
            <a:pPr marL="298450" marR="5080" lvl="0" indent="-285750" defTabSz="914400" eaLnBrk="1" fontAlgn="auto" latinLnBrk="0" hangingPunct="1">
              <a:lnSpc>
                <a:spcPct val="150000"/>
              </a:lnSpc>
              <a:spcBef>
                <a:spcPts val="100"/>
              </a:spcBef>
              <a:spcAft>
                <a:spcPts val="0"/>
              </a:spcAft>
              <a:buClrTx/>
              <a:buSzTx/>
              <a:buFont typeface="Arial" panose="020B0604020202020204" pitchFamily="34" charset="0"/>
              <a:buChar char="•"/>
              <a:tabLst/>
              <a:defRPr/>
            </a:pPr>
            <a:r>
              <a:rPr kumimoji="0" lang="en-US" sz="1600" b="1" i="0" u="sng" strike="noStrike" kern="0" cap="none" spc="0" normalizeH="0" baseline="0" noProof="0" dirty="0">
                <a:ln>
                  <a:noFill/>
                </a:ln>
                <a:solidFill>
                  <a:sysClr val="windowText" lastClr="000000"/>
                </a:solidFill>
                <a:effectLst/>
                <a:uLnTx/>
                <a:uFillTx/>
                <a:latin typeface="Gill Sans MT"/>
                <a:cs typeface="Gill Sans MT"/>
              </a:rPr>
              <a:t>Data visualization:</a:t>
            </a:r>
          </a:p>
          <a:p>
            <a:pPr marL="12700" marR="5080" lvl="0" defTabSz="914400" eaLnBrk="1" fontAlgn="auto" latinLnBrk="0" hangingPunct="1">
              <a:lnSpc>
                <a:spcPct val="150000"/>
              </a:lnSpc>
              <a:spcBef>
                <a:spcPts val="100"/>
              </a:spcBef>
              <a:spcAft>
                <a:spcPts val="0"/>
              </a:spcAft>
              <a:buClrTx/>
              <a:buSzTx/>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As an integral part of biological sciences, data visualization is essential to understand the data after acquisition and enable dissemination of knowledge. To address the challenge of rapid increase in data volume and complexity, Advocacy uses state-of-the-art software tools for visualization of sequences, networks, and many others.</a:t>
            </a:r>
          </a:p>
          <a:p>
            <a:pPr marL="12700" marR="5080" lvl="0" defTabSz="914400" eaLnBrk="1" fontAlgn="auto" latinLnBrk="0" hangingPunct="1">
              <a:lnSpc>
                <a:spcPct val="150000"/>
              </a:lnSpc>
              <a:spcBef>
                <a:spcPts val="100"/>
              </a:spcBef>
              <a:spcAft>
                <a:spcPts val="0"/>
              </a:spcAft>
              <a:buClrTx/>
              <a:buSzTx/>
              <a:tabLst/>
              <a:defRPr/>
            </a:pPr>
            <a:endParaRPr kumimoji="0" sz="16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Data Analysis</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24</a:t>
            </a:fld>
            <a:endParaRPr kumimoji="0" sz="1000" b="1" i="0" u="none" strike="noStrike" kern="0" cap="none" spc="15" normalizeH="0" baseline="0" noProof="0" dirty="0">
              <a:ln>
                <a:noFill/>
              </a:ln>
              <a:solidFill>
                <a:prstClr val="white"/>
              </a:solidFill>
              <a:effectLst/>
              <a:uLnTx/>
              <a:uFillTx/>
              <a:latin typeface="Gill Sans MT"/>
            </a:endParaRPr>
          </a:p>
        </p:txBody>
      </p:sp>
    </p:spTree>
    <p:extLst>
      <p:ext uri="{BB962C8B-B14F-4D97-AF65-F5344CB8AC3E}">
        <p14:creationId xmlns:p14="http://schemas.microsoft.com/office/powerpoint/2010/main" val="418122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Scholarly Publications</a:t>
            </a:r>
          </a:p>
        </p:txBody>
      </p:sp>
      <p:sp>
        <p:nvSpPr>
          <p:cNvPr id="8" name="object 8"/>
          <p:cNvSpPr txBox="1"/>
          <p:nvPr/>
        </p:nvSpPr>
        <p:spPr>
          <a:xfrm>
            <a:off x="407314" y="1748263"/>
            <a:ext cx="11192764" cy="1816138"/>
          </a:xfrm>
          <a:prstGeom prst="rect">
            <a:avLst/>
          </a:prstGeom>
        </p:spPr>
        <p:txBody>
          <a:bodyPr vert="horz" wrap="square" lIns="0" tIns="12700" rIns="0" bIns="0" rtlCol="0">
            <a:spAutoFit/>
          </a:bodyPr>
          <a:lstStyle/>
          <a:p>
            <a:pPr marL="12700" marR="5080" lvl="0" indent="0" defTabSz="914400" eaLnBrk="1" fontAlgn="auto" latinLnBrk="0" hangingPunct="1">
              <a:lnSpc>
                <a:spcPct val="150000"/>
              </a:lnSpc>
              <a:spcBef>
                <a:spcPts val="1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Our RWE group contributes to the conception, execution, and reporting of prospective, retrospective, and cross-sectional real-world studies. They develop protocols and statistical analysis plans (in collaboration with our statisticians, clients, and external experts), acquire and </a:t>
            </a:r>
            <a:r>
              <a:rPr kumimoji="0" lang="en-US" sz="1600" b="0" i="0" u="none" strike="noStrike" kern="0" cap="none" spc="0" normalizeH="0" baseline="0" noProof="0" dirty="0" err="1">
                <a:ln>
                  <a:noFill/>
                </a:ln>
                <a:solidFill>
                  <a:sysClr val="windowText" lastClr="000000"/>
                </a:solidFill>
                <a:effectLst/>
                <a:uLnTx/>
                <a:uFillTx/>
                <a:latin typeface="Gill Sans MT"/>
                <a:cs typeface="Gill Sans MT"/>
              </a:rPr>
              <a:t>analyse</a:t>
            </a: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 data, and both orally and in writing communicate the methodologies and results. Studies include data from patient registries, claims databases, prospective studies, or any other source of real-world data, and involve a vast array of research questions on disease burden, clinical effectiveness, and economic topics, among others.</a:t>
            </a:r>
          </a:p>
        </p:txBody>
      </p:sp>
      <p:sp>
        <p:nvSpPr>
          <p:cNvPr id="14" name="object 14"/>
          <p:cNvSpPr/>
          <p:nvPr/>
        </p:nvSpPr>
        <p:spPr>
          <a:xfrm>
            <a:off x="202912" y="878608"/>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089918"/>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Real-World Evidence</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xfrm>
            <a:off x="11607902" y="6339253"/>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25</a:t>
            </a:fld>
            <a:endParaRPr kumimoji="0" sz="1000" b="1" i="0" u="none" strike="noStrike" kern="0" cap="none" spc="15" normalizeH="0" baseline="0" noProof="0" dirty="0">
              <a:ln>
                <a:noFill/>
              </a:ln>
              <a:solidFill>
                <a:prstClr val="white"/>
              </a:solidFill>
              <a:effectLst/>
              <a:uLnTx/>
              <a:uFillTx/>
              <a:latin typeface="Gill Sans MT"/>
            </a:endParaRPr>
          </a:p>
        </p:txBody>
      </p:sp>
    </p:spTree>
    <p:extLst>
      <p:ext uri="{BB962C8B-B14F-4D97-AF65-F5344CB8AC3E}">
        <p14:creationId xmlns:p14="http://schemas.microsoft.com/office/powerpoint/2010/main" val="50420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2"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277379" y="4756398"/>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277251" y="3065495"/>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kumimoji="0" lang="en-GB" sz="1800" b="0" i="0" u="none" strike="noStrike" kern="0" cap="none" spc="0" normalizeH="0" baseline="0" noProof="0" dirty="0">
                <a:ln>
                  <a:noFill/>
                </a:ln>
                <a:solidFill>
                  <a:sysClr val="windowText" lastClr="000000"/>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3"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5"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6"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7"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8"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9"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0"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1"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xfrm>
            <a:off x="11582400" y="6344641"/>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26</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2" name="object 29">
            <a:extLst>
              <a:ext uri="{FF2B5EF4-FFF2-40B4-BE49-F238E27FC236}">
                <a16:creationId xmlns:a16="http://schemas.microsoft.com/office/drawing/2014/main" id="{9FAD5C8F-DCC9-0D7C-180B-FBA3AFF49A6A}"/>
              </a:ext>
            </a:extLst>
          </p:cNvPr>
          <p:cNvSpPr txBox="1"/>
          <p:nvPr/>
        </p:nvSpPr>
        <p:spPr>
          <a:xfrm>
            <a:off x="8825086" y="1566452"/>
            <a:ext cx="2998232"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Manuscripts.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Publication planning and reports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Scientific congress report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Clinical Cases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Editorial support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4" name="object 29">
            <a:extLst>
              <a:ext uri="{FF2B5EF4-FFF2-40B4-BE49-F238E27FC236}">
                <a16:creationId xmlns:a16="http://schemas.microsoft.com/office/drawing/2014/main" id="{33C57143-6DCC-8D8C-9070-13336B067C63}"/>
              </a:ext>
            </a:extLst>
          </p:cNvPr>
          <p:cNvSpPr txBox="1"/>
          <p:nvPr/>
        </p:nvSpPr>
        <p:spPr>
          <a:xfrm>
            <a:off x="3450" y="3374460"/>
            <a:ext cx="2479898" cy="1268937"/>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Training manuals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Online courses and workshops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TOT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series</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5" name="object 29">
            <a:extLst>
              <a:ext uri="{FF2B5EF4-FFF2-40B4-BE49-F238E27FC236}">
                <a16:creationId xmlns:a16="http://schemas.microsoft.com/office/drawing/2014/main" id="{6A84DE16-E6D1-9BE3-6238-C13766C1A9F4}"/>
              </a:ext>
            </a:extLst>
          </p:cNvPr>
          <p:cNvSpPr txBox="1"/>
          <p:nvPr/>
        </p:nvSpPr>
        <p:spPr>
          <a:xfrm>
            <a:off x="9182097" y="3336486"/>
            <a:ext cx="2479898" cy="1040670"/>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LiveStream Conferences </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End-of-Year Review Congresses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Summits and Standalones</a:t>
            </a:r>
          </a:p>
        </p:txBody>
      </p:sp>
      <p:sp>
        <p:nvSpPr>
          <p:cNvPr id="56" name="object 29">
            <a:extLst>
              <a:ext uri="{FF2B5EF4-FFF2-40B4-BE49-F238E27FC236}">
                <a16:creationId xmlns:a16="http://schemas.microsoft.com/office/drawing/2014/main" id="{D674A972-860F-C6A4-4EB0-86087B587B27}"/>
              </a:ext>
            </a:extLst>
          </p:cNvPr>
          <p:cNvSpPr txBox="1"/>
          <p:nvPr/>
        </p:nvSpPr>
        <p:spPr>
          <a:xfrm>
            <a:off x="9157739" y="4955550"/>
            <a:ext cx="2479898" cy="1053494"/>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Regulatory Writing</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Data Management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Data Analysis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Real-World Evidence.</a:t>
            </a:r>
          </a:p>
        </p:txBody>
      </p:sp>
      <p:sp>
        <p:nvSpPr>
          <p:cNvPr id="57" name="object 29">
            <a:extLst>
              <a:ext uri="{FF2B5EF4-FFF2-40B4-BE49-F238E27FC236}">
                <a16:creationId xmlns:a16="http://schemas.microsoft.com/office/drawing/2014/main" id="{E86E4F74-A8F7-D54C-9292-0E75B21876AE}"/>
              </a:ext>
            </a:extLst>
          </p:cNvPr>
          <p:cNvSpPr txBox="1"/>
          <p:nvPr/>
        </p:nvSpPr>
        <p:spPr>
          <a:xfrm>
            <a:off x="75965" y="5032548"/>
            <a:ext cx="2479898" cy="1040670"/>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Healthcare Informatics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Health Apps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lang="en-GB" sz="1400" dirty="0">
                <a:latin typeface="Gill Sans MT"/>
                <a:cs typeface="Gill Sans MT"/>
              </a:rPr>
              <a:t>Artificial Intelligence services</a:t>
            </a: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a:t>
            </a:r>
          </a:p>
        </p:txBody>
      </p:sp>
    </p:spTree>
    <p:extLst>
      <p:ext uri="{BB962C8B-B14F-4D97-AF65-F5344CB8AC3E}">
        <p14:creationId xmlns:p14="http://schemas.microsoft.com/office/powerpoint/2010/main" val="20296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057400" y="1066800"/>
            <a:ext cx="1821331" cy="707886"/>
          </a:xfrm>
          <a:prstGeom prst="rect">
            <a:avLst/>
          </a:prstGeom>
          <a:noFill/>
        </p:spPr>
        <p:txBody>
          <a:bodyPr wrap="none" rtlCol="0">
            <a:spAutoFit/>
          </a:bodyPr>
          <a:lstStyle/>
          <a:p>
            <a:pPr algn="ctr"/>
            <a:r>
              <a:rPr lang="en-US" sz="4000" b="1" dirty="0">
                <a:solidFill>
                  <a:srgbClr val="00B9EC"/>
                </a:solidFill>
                <a:latin typeface="Poppins" pitchFamily="2" charset="77"/>
                <a:ea typeface="Lato Heavy" charset="0"/>
                <a:cs typeface="Poppins" pitchFamily="2" charset="77"/>
              </a:rPr>
              <a:t>Vision</a:t>
            </a:r>
          </a:p>
        </p:txBody>
      </p:sp>
      <p:grpSp>
        <p:nvGrpSpPr>
          <p:cNvPr id="2" name="Group 1">
            <a:extLst>
              <a:ext uri="{FF2B5EF4-FFF2-40B4-BE49-F238E27FC236}">
                <a16:creationId xmlns:a16="http://schemas.microsoft.com/office/drawing/2014/main" id="{7C51AE4A-2B28-D344-7972-0B217230E6CB}"/>
              </a:ext>
            </a:extLst>
          </p:cNvPr>
          <p:cNvGrpSpPr/>
          <p:nvPr/>
        </p:nvGrpSpPr>
        <p:grpSpPr>
          <a:xfrm>
            <a:off x="152400" y="1600200"/>
            <a:ext cx="5723710" cy="4038600"/>
            <a:chOff x="2301591" y="1981200"/>
            <a:chExt cx="10029913" cy="4371084"/>
          </a:xfrm>
        </p:grpSpPr>
        <p:sp>
          <p:nvSpPr>
            <p:cNvPr id="46" name="Triangle 45">
              <a:extLst>
                <a:ext uri="{FF2B5EF4-FFF2-40B4-BE49-F238E27FC236}">
                  <a16:creationId xmlns:a16="http://schemas.microsoft.com/office/drawing/2014/main" id="{2F874F06-191A-3745-A53B-53ED862CF5F2}"/>
                </a:ext>
              </a:extLst>
            </p:cNvPr>
            <p:cNvSpPr/>
            <p:nvPr/>
          </p:nvSpPr>
          <p:spPr>
            <a:xfrm rot="16200000">
              <a:off x="5804282" y="-35434"/>
              <a:ext cx="4371084" cy="840435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adroTexto 351">
              <a:extLst>
                <a:ext uri="{FF2B5EF4-FFF2-40B4-BE49-F238E27FC236}">
                  <a16:creationId xmlns:a16="http://schemas.microsoft.com/office/drawing/2014/main" id="{14CCF53B-4E8A-804A-9EAC-C1FF6A3EC7E9}"/>
                </a:ext>
              </a:extLst>
            </p:cNvPr>
            <p:cNvSpPr txBox="1"/>
            <p:nvPr/>
          </p:nvSpPr>
          <p:spPr>
            <a:xfrm>
              <a:off x="6732200" y="3278479"/>
              <a:ext cx="5599304" cy="1965377"/>
            </a:xfrm>
            <a:prstGeom prst="rect">
              <a:avLst/>
            </a:prstGeom>
            <a:noFill/>
          </p:spPr>
          <p:txBody>
            <a:bodyPr wrap="square" rtlCol="0">
              <a:spAutoFit/>
            </a:bodyPr>
            <a:lstStyle/>
            <a:p>
              <a:pPr algn="ctr"/>
              <a:r>
                <a:rPr lang="en-US" sz="1400" dirty="0">
                  <a:latin typeface="Gill Sans MT" panose="020B0502020104020203" pitchFamily="34" charset="0"/>
                  <a:ea typeface="Lato Light" panose="020F0502020204030203" pitchFamily="34" charset="0"/>
                  <a:cs typeface="Lato Light" panose="020F0502020204030203" pitchFamily="34" charset="0"/>
                </a:rPr>
                <a:t>To promote scientific developments and raise healthcare stakeholders’ understanding of scientific breakthroughs.</a:t>
              </a:r>
            </a:p>
            <a:p>
              <a:pPr algn="ctr"/>
              <a:endParaRPr lang="en-US" sz="1400" dirty="0">
                <a:latin typeface="Gill Sans MT" panose="020B0502020104020203" pitchFamily="34" charset="0"/>
                <a:ea typeface="Lato Light" panose="020F0502020204030203" pitchFamily="34" charset="0"/>
                <a:cs typeface="Lato Light" panose="020F0502020204030203" pitchFamily="34" charset="0"/>
              </a:endParaRPr>
            </a:p>
            <a:p>
              <a:pPr algn="ctr"/>
              <a:r>
                <a:rPr lang="en-US" sz="1400" dirty="0">
                  <a:latin typeface="Gill Sans MT" panose="020B0502020104020203" pitchFamily="34" charset="0"/>
                  <a:ea typeface="Lato Light" panose="020F0502020204030203" pitchFamily="34" charset="0"/>
                  <a:cs typeface="Lato Light" panose="020F0502020204030203" pitchFamily="34" charset="0"/>
                </a:rPr>
                <a:t>To make accurate, valuable information in healthcare accessible to all relevant parties via reliable trustworthy communication</a:t>
              </a:r>
            </a:p>
          </p:txBody>
        </p:sp>
        <p:sp>
          <p:nvSpPr>
            <p:cNvPr id="63" name="Freeform 62">
              <a:extLst>
                <a:ext uri="{FF2B5EF4-FFF2-40B4-BE49-F238E27FC236}">
                  <a16:creationId xmlns:a16="http://schemas.microsoft.com/office/drawing/2014/main" id="{D2A464CD-96DE-DE43-BCC7-1751D13D2E60}"/>
                </a:ext>
              </a:extLst>
            </p:cNvPr>
            <p:cNvSpPr/>
            <p:nvPr/>
          </p:nvSpPr>
          <p:spPr>
            <a:xfrm>
              <a:off x="3183739" y="4181986"/>
              <a:ext cx="234118" cy="304025"/>
            </a:xfrm>
            <a:custGeom>
              <a:avLst/>
              <a:gdLst>
                <a:gd name="connsiteX0" fmla="*/ 90737 w 405821"/>
                <a:gd name="connsiteY0" fmla="*/ 477129 h 526998"/>
                <a:gd name="connsiteX1" fmla="*/ 90737 w 405821"/>
                <a:gd name="connsiteY1" fmla="*/ 31888 h 526998"/>
                <a:gd name="connsiteX2" fmla="*/ 403214 w 405821"/>
                <a:gd name="connsiteY2" fmla="*/ 110276 h 526998"/>
                <a:gd name="connsiteX3" fmla="*/ 323836 w 405821"/>
                <a:gd name="connsiteY3" fmla="*/ 526714 h 526998"/>
              </a:gdLst>
              <a:ahLst/>
              <a:cxnLst>
                <a:cxn ang="0">
                  <a:pos x="connsiteX0" y="connsiteY0"/>
                </a:cxn>
                <a:cxn ang="0">
                  <a:pos x="connsiteX1" y="connsiteY1"/>
                </a:cxn>
                <a:cxn ang="0">
                  <a:pos x="connsiteX2" y="connsiteY2"/>
                </a:cxn>
                <a:cxn ang="0">
                  <a:pos x="connsiteX3" y="connsiteY3"/>
                </a:cxn>
              </a:cxnLst>
              <a:rect l="l" t="t" r="r" b="b"/>
              <a:pathLst>
                <a:path w="405821" h="526998">
                  <a:moveTo>
                    <a:pt x="90737" y="477129"/>
                  </a:moveTo>
                  <a:cubicBezTo>
                    <a:pt x="90737" y="477129"/>
                    <a:pt x="-117557" y="107140"/>
                    <a:pt x="90737" y="31888"/>
                  </a:cubicBezTo>
                  <a:cubicBezTo>
                    <a:pt x="299031" y="-43364"/>
                    <a:pt x="393291" y="26054"/>
                    <a:pt x="403214" y="110276"/>
                  </a:cubicBezTo>
                  <a:cubicBezTo>
                    <a:pt x="413136" y="194497"/>
                    <a:pt x="323836" y="526714"/>
                    <a:pt x="323836" y="526714"/>
                  </a:cubicBezTo>
                  <a:close/>
                </a:path>
              </a:pathLst>
            </a:custGeom>
            <a:solidFill>
              <a:srgbClr val="FBD1B7"/>
            </a:solidFill>
            <a:ln w="7292"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E85EB6F8-496D-3C41-A361-6ABE5D9256C9}"/>
                </a:ext>
              </a:extLst>
            </p:cNvPr>
            <p:cNvSpPr/>
            <p:nvPr/>
          </p:nvSpPr>
          <p:spPr>
            <a:xfrm>
              <a:off x="2343216" y="4132987"/>
              <a:ext cx="841696" cy="190268"/>
            </a:xfrm>
            <a:custGeom>
              <a:avLst/>
              <a:gdLst>
                <a:gd name="connsiteX0" fmla="*/ 1459003 w 1459002"/>
                <a:gd name="connsiteY0" fmla="*/ 316904 h 329811"/>
                <a:gd name="connsiteX1" fmla="*/ 9850 w 1459002"/>
                <a:gd name="connsiteY1" fmla="*/ 329811 h 329811"/>
                <a:gd name="connsiteX2" fmla="*/ 0 w 1459002"/>
                <a:gd name="connsiteY2" fmla="*/ 111930 h 329811"/>
                <a:gd name="connsiteX3" fmla="*/ 1444631 w 1459002"/>
                <a:gd name="connsiteY3" fmla="*/ 0 h 329811"/>
                <a:gd name="connsiteX4" fmla="*/ 1459003 w 1459002"/>
                <a:gd name="connsiteY4" fmla="*/ 316904 h 32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002" h="329811">
                  <a:moveTo>
                    <a:pt x="1459003" y="316904"/>
                  </a:moveTo>
                  <a:lnTo>
                    <a:pt x="9850" y="329811"/>
                  </a:lnTo>
                  <a:lnTo>
                    <a:pt x="0" y="111930"/>
                  </a:lnTo>
                  <a:lnTo>
                    <a:pt x="1444631" y="0"/>
                  </a:lnTo>
                  <a:lnTo>
                    <a:pt x="1459003" y="316904"/>
                  </a:lnTo>
                  <a:close/>
                </a:path>
              </a:pathLst>
            </a:custGeom>
            <a:solidFill>
              <a:schemeClr val="accent2"/>
            </a:solidFill>
            <a:ln w="729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EEC6BA0-65AB-9A49-ADC0-C22B25BA2987}"/>
                </a:ext>
              </a:extLst>
            </p:cNvPr>
            <p:cNvSpPr/>
            <p:nvPr/>
          </p:nvSpPr>
          <p:spPr>
            <a:xfrm>
              <a:off x="2895382" y="4051126"/>
              <a:ext cx="920614" cy="298842"/>
            </a:xfrm>
            <a:custGeom>
              <a:avLst/>
              <a:gdLst>
                <a:gd name="connsiteX0" fmla="*/ 1595798 w 1595798"/>
                <a:gd name="connsiteY0" fmla="*/ 495191 h 518014"/>
                <a:gd name="connsiteX1" fmla="*/ 18021 w 1595798"/>
                <a:gd name="connsiteY1" fmla="*/ 518014 h 518014"/>
                <a:gd name="connsiteX2" fmla="*/ 0 w 1595798"/>
                <a:gd name="connsiteY2" fmla="*/ 121847 h 518014"/>
                <a:gd name="connsiteX3" fmla="*/ 1573255 w 1595798"/>
                <a:gd name="connsiteY3" fmla="*/ 0 h 518014"/>
                <a:gd name="connsiteX4" fmla="*/ 1595798 w 1595798"/>
                <a:gd name="connsiteY4" fmla="*/ 495191 h 51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798" h="518014">
                  <a:moveTo>
                    <a:pt x="1595798" y="495191"/>
                  </a:moveTo>
                  <a:lnTo>
                    <a:pt x="18021" y="518014"/>
                  </a:lnTo>
                  <a:lnTo>
                    <a:pt x="0" y="121847"/>
                  </a:lnTo>
                  <a:lnTo>
                    <a:pt x="1573255" y="0"/>
                  </a:lnTo>
                  <a:lnTo>
                    <a:pt x="1595798" y="495191"/>
                  </a:lnTo>
                  <a:close/>
                </a:path>
              </a:pathLst>
            </a:custGeom>
            <a:solidFill>
              <a:schemeClr val="accent2"/>
            </a:solidFill>
            <a:ln w="729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588C3D49-08D0-8C49-8716-B6D46958EFBA}"/>
                </a:ext>
              </a:extLst>
            </p:cNvPr>
            <p:cNvSpPr/>
            <p:nvPr/>
          </p:nvSpPr>
          <p:spPr>
            <a:xfrm>
              <a:off x="3648145" y="3977635"/>
              <a:ext cx="781593" cy="378053"/>
            </a:xfrm>
            <a:custGeom>
              <a:avLst/>
              <a:gdLst>
                <a:gd name="connsiteX0" fmla="*/ 1354820 w 1354819"/>
                <a:gd name="connsiteY0" fmla="*/ 653643 h 655320"/>
                <a:gd name="connsiteX1" fmla="*/ 24295 w 1354819"/>
                <a:gd name="connsiteY1" fmla="*/ 655320 h 655320"/>
                <a:gd name="connsiteX2" fmla="*/ 0 w 1354819"/>
                <a:gd name="connsiteY2" fmla="*/ 120535 h 655320"/>
                <a:gd name="connsiteX3" fmla="*/ 1325053 w 1354819"/>
                <a:gd name="connsiteY3" fmla="*/ 0 h 655320"/>
                <a:gd name="connsiteX4" fmla="*/ 1354820 w 1354819"/>
                <a:gd name="connsiteY4" fmla="*/ 653643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19" h="655320">
                  <a:moveTo>
                    <a:pt x="1354820" y="653643"/>
                  </a:moveTo>
                  <a:lnTo>
                    <a:pt x="24295" y="655320"/>
                  </a:lnTo>
                  <a:lnTo>
                    <a:pt x="0" y="120535"/>
                  </a:lnTo>
                  <a:lnTo>
                    <a:pt x="1325053" y="0"/>
                  </a:lnTo>
                  <a:lnTo>
                    <a:pt x="1354820" y="653643"/>
                  </a:lnTo>
                  <a:close/>
                </a:path>
              </a:pathLst>
            </a:custGeom>
            <a:solidFill>
              <a:schemeClr val="accent2"/>
            </a:solidFill>
            <a:ln w="729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FDE3A810-0C09-7D40-9A95-E0550808B1E6}"/>
                </a:ext>
              </a:extLst>
            </p:cNvPr>
            <p:cNvSpPr/>
            <p:nvPr/>
          </p:nvSpPr>
          <p:spPr>
            <a:xfrm>
              <a:off x="4377799" y="3924755"/>
              <a:ext cx="103836" cy="482132"/>
            </a:xfrm>
            <a:custGeom>
              <a:avLst/>
              <a:gdLst>
                <a:gd name="connsiteX0" fmla="*/ 107162 w 179990"/>
                <a:gd name="connsiteY0" fmla="*/ 835368 h 835730"/>
                <a:gd name="connsiteX1" fmla="*/ 107162 w 179990"/>
                <a:gd name="connsiteY1" fmla="*/ 835368 h 835730"/>
                <a:gd name="connsiteX2" fmla="*/ 178078 w 179990"/>
                <a:gd name="connsiteY2" fmla="*/ 757709 h 835730"/>
                <a:gd name="connsiteX3" fmla="*/ 146852 w 179990"/>
                <a:gd name="connsiteY3" fmla="*/ 70670 h 835730"/>
                <a:gd name="connsiteX4" fmla="*/ 69151 w 179990"/>
                <a:gd name="connsiteY4" fmla="*/ -207 h 835730"/>
                <a:gd name="connsiteX5" fmla="*/ 69151 w 179990"/>
                <a:gd name="connsiteY5" fmla="*/ -207 h 835730"/>
                <a:gd name="connsiteX6" fmla="*/ -1763 w 179990"/>
                <a:gd name="connsiteY6" fmla="*/ 77451 h 835730"/>
                <a:gd name="connsiteX7" fmla="*/ 29463 w 179990"/>
                <a:gd name="connsiteY7" fmla="*/ 764126 h 835730"/>
                <a:gd name="connsiteX8" fmla="*/ 106871 w 179990"/>
                <a:gd name="connsiteY8" fmla="*/ 835382 h 835730"/>
                <a:gd name="connsiteX9" fmla="*/ 107162 w 179990"/>
                <a:gd name="connsiteY9" fmla="*/ 835368 h 8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90" h="835730">
                  <a:moveTo>
                    <a:pt x="107162" y="835368"/>
                  </a:moveTo>
                  <a:lnTo>
                    <a:pt x="107162" y="835368"/>
                  </a:lnTo>
                  <a:cubicBezTo>
                    <a:pt x="148165" y="833479"/>
                    <a:pt x="179902" y="798719"/>
                    <a:pt x="178078" y="757709"/>
                  </a:cubicBezTo>
                  <a:lnTo>
                    <a:pt x="146852" y="70670"/>
                  </a:lnTo>
                  <a:cubicBezTo>
                    <a:pt x="144955" y="29660"/>
                    <a:pt x="110154" y="-2059"/>
                    <a:pt x="69151" y="-207"/>
                  </a:cubicBezTo>
                  <a:lnTo>
                    <a:pt x="69151" y="-207"/>
                  </a:lnTo>
                  <a:cubicBezTo>
                    <a:pt x="28150" y="1681"/>
                    <a:pt x="-3587" y="36442"/>
                    <a:pt x="-1763" y="77451"/>
                  </a:cubicBezTo>
                  <a:lnTo>
                    <a:pt x="29463" y="764126"/>
                  </a:lnTo>
                  <a:cubicBezTo>
                    <a:pt x="31141" y="805172"/>
                    <a:pt x="65795" y="837067"/>
                    <a:pt x="106871" y="835382"/>
                  </a:cubicBezTo>
                  <a:cubicBezTo>
                    <a:pt x="106944" y="835375"/>
                    <a:pt x="107089" y="835375"/>
                    <a:pt x="107162" y="835368"/>
                  </a:cubicBezTo>
                  <a:close/>
                </a:path>
              </a:pathLst>
            </a:custGeom>
            <a:solidFill>
              <a:schemeClr val="accent2">
                <a:lumMod val="50000"/>
              </a:schemeClr>
            </a:solidFill>
            <a:ln w="72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4CE5A55-AD87-4840-8622-D36F8A6B06AA}"/>
                </a:ext>
              </a:extLst>
            </p:cNvPr>
            <p:cNvSpPr/>
            <p:nvPr/>
          </p:nvSpPr>
          <p:spPr>
            <a:xfrm>
              <a:off x="2301591" y="4171020"/>
              <a:ext cx="80977" cy="179113"/>
            </a:xfrm>
            <a:custGeom>
              <a:avLst/>
              <a:gdLst>
                <a:gd name="connsiteX0" fmla="*/ 75350 w 140366"/>
                <a:gd name="connsiteY0" fmla="*/ 310123 h 310475"/>
                <a:gd name="connsiteX1" fmla="*/ 75350 w 140366"/>
                <a:gd name="connsiteY1" fmla="*/ 310123 h 310475"/>
                <a:gd name="connsiteX2" fmla="*/ 6332 w 140366"/>
                <a:gd name="connsiteY2" fmla="*/ 247121 h 310475"/>
                <a:gd name="connsiteX3" fmla="*/ -1767 w 140366"/>
                <a:gd name="connsiteY3" fmla="*/ 68835 h 310475"/>
                <a:gd name="connsiteX4" fmla="*/ 61269 w 140366"/>
                <a:gd name="connsiteY4" fmla="*/ -219 h 310475"/>
                <a:gd name="connsiteX5" fmla="*/ 61269 w 140366"/>
                <a:gd name="connsiteY5" fmla="*/ -219 h 310475"/>
                <a:gd name="connsiteX6" fmla="*/ 130360 w 140366"/>
                <a:gd name="connsiteY6" fmla="*/ 62855 h 310475"/>
                <a:gd name="connsiteX7" fmla="*/ 138457 w 140366"/>
                <a:gd name="connsiteY7" fmla="*/ 241142 h 310475"/>
                <a:gd name="connsiteX8" fmla="*/ 75423 w 140366"/>
                <a:gd name="connsiteY8" fmla="*/ 310123 h 310475"/>
                <a:gd name="connsiteX9" fmla="*/ 75350 w 140366"/>
                <a:gd name="connsiteY9" fmla="*/ 310123 h 31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66" h="310475">
                  <a:moveTo>
                    <a:pt x="75350" y="310123"/>
                  </a:moveTo>
                  <a:lnTo>
                    <a:pt x="75350" y="310123"/>
                  </a:lnTo>
                  <a:cubicBezTo>
                    <a:pt x="38871" y="311771"/>
                    <a:pt x="8010" y="283566"/>
                    <a:pt x="6332" y="247121"/>
                  </a:cubicBezTo>
                  <a:lnTo>
                    <a:pt x="-1767" y="68835"/>
                  </a:lnTo>
                  <a:cubicBezTo>
                    <a:pt x="-3445" y="32375"/>
                    <a:pt x="24791" y="1472"/>
                    <a:pt x="61269" y="-219"/>
                  </a:cubicBezTo>
                  <a:lnTo>
                    <a:pt x="61269" y="-219"/>
                  </a:lnTo>
                  <a:cubicBezTo>
                    <a:pt x="97748" y="-1823"/>
                    <a:pt x="128682" y="26389"/>
                    <a:pt x="130360" y="62855"/>
                  </a:cubicBezTo>
                  <a:lnTo>
                    <a:pt x="138457" y="241142"/>
                  </a:lnTo>
                  <a:cubicBezTo>
                    <a:pt x="140135" y="277594"/>
                    <a:pt x="111901" y="308475"/>
                    <a:pt x="75423" y="310123"/>
                  </a:cubicBezTo>
                  <a:cubicBezTo>
                    <a:pt x="75423" y="310123"/>
                    <a:pt x="75350" y="310123"/>
                    <a:pt x="75350" y="310123"/>
                  </a:cubicBezTo>
                  <a:close/>
                </a:path>
              </a:pathLst>
            </a:custGeom>
            <a:solidFill>
              <a:schemeClr val="accent2">
                <a:lumMod val="50000"/>
              </a:schemeClr>
            </a:solidFill>
            <a:ln w="7292" cap="flat">
              <a:noFill/>
              <a:prstDash val="solid"/>
              <a:miter/>
            </a:ln>
          </p:spPr>
          <p:txBody>
            <a:bodyPr rtlCol="0" anchor="ctr"/>
            <a:lstStyle/>
            <a:p>
              <a:endParaRPr lang="en-US"/>
            </a:p>
          </p:txBody>
        </p:sp>
      </p:grpSp>
      <p:sp>
        <p:nvSpPr>
          <p:cNvPr id="3" name="CuadroTexto 350">
            <a:extLst>
              <a:ext uri="{FF2B5EF4-FFF2-40B4-BE49-F238E27FC236}">
                <a16:creationId xmlns:a16="http://schemas.microsoft.com/office/drawing/2014/main" id="{9119DBA9-60A5-9BE8-51A9-68DC28535838}"/>
              </a:ext>
            </a:extLst>
          </p:cNvPr>
          <p:cNvSpPr txBox="1"/>
          <p:nvPr/>
        </p:nvSpPr>
        <p:spPr>
          <a:xfrm>
            <a:off x="8800043" y="1066800"/>
            <a:ext cx="2204450" cy="707886"/>
          </a:xfrm>
          <a:prstGeom prst="rect">
            <a:avLst/>
          </a:prstGeom>
          <a:noFill/>
        </p:spPr>
        <p:txBody>
          <a:bodyPr wrap="none" rtlCol="0">
            <a:spAutoFit/>
          </a:bodyPr>
          <a:lstStyle/>
          <a:p>
            <a:pPr algn="ctr"/>
            <a:r>
              <a:rPr lang="en-US" sz="4000" b="1" dirty="0">
                <a:solidFill>
                  <a:srgbClr val="00B9EC"/>
                </a:solidFill>
                <a:latin typeface="Poppins" pitchFamily="2" charset="77"/>
                <a:ea typeface="Lato Heavy" charset="0"/>
                <a:cs typeface="Poppins" pitchFamily="2" charset="77"/>
              </a:rPr>
              <a:t>Mission</a:t>
            </a:r>
          </a:p>
        </p:txBody>
      </p:sp>
      <p:pic>
        <p:nvPicPr>
          <p:cNvPr id="4" name="Picture 2" descr="Image result for mission icon png">
            <a:extLst>
              <a:ext uri="{FF2B5EF4-FFF2-40B4-BE49-F238E27FC236}">
                <a16:creationId xmlns:a16="http://schemas.microsoft.com/office/drawing/2014/main" id="{A8048940-5743-0FE4-3109-5BE3DF564D09}"/>
              </a:ext>
            </a:extLst>
          </p:cNvPr>
          <p:cNvPicPr>
            <a:picLocks noChangeAspect="1" noChangeArrowheads="1"/>
          </p:cNvPicPr>
          <p:nvPr/>
        </p:nvPicPr>
        <p:blipFill>
          <a:blip r:embed="rId3">
            <a:duotone>
              <a:srgbClr val="BF242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472968" y="1774686"/>
            <a:ext cx="855906" cy="855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F9D387-53AA-CC59-05F2-324AC091AE3C}"/>
              </a:ext>
            </a:extLst>
          </p:cNvPr>
          <p:cNvSpPr txBox="1"/>
          <p:nvPr/>
        </p:nvSpPr>
        <p:spPr>
          <a:xfrm>
            <a:off x="8015204" y="2756060"/>
            <a:ext cx="3771433" cy="1754326"/>
          </a:xfrm>
          <a:prstGeom prst="rect">
            <a:avLst/>
          </a:prstGeom>
          <a:noFill/>
        </p:spPr>
        <p:txBody>
          <a:bodyPr wrap="square">
            <a:spAutoFit/>
          </a:bodyPr>
          <a:lstStyle/>
          <a:p>
            <a:pPr marL="285750" indent="-285750">
              <a:buFont typeface="Arial" panose="020B0604020202020204" pitchFamily="34" charset="0"/>
              <a:buChar char="•"/>
            </a:pPr>
            <a:r>
              <a:rPr lang="en-US" dirty="0"/>
              <a:t>Empowering stakeholders with credible high-end solutions.</a:t>
            </a:r>
          </a:p>
          <a:p>
            <a:pPr marL="285750" indent="-285750">
              <a:buFont typeface="Arial" panose="020B0604020202020204" pitchFamily="34" charset="0"/>
              <a:buChar char="•"/>
            </a:pPr>
            <a:r>
              <a:rPr lang="en-US" dirty="0"/>
              <a:t>Excellence and Commitment</a:t>
            </a:r>
          </a:p>
          <a:p>
            <a:pPr marL="285750" indent="-285750">
              <a:buFont typeface="Arial" panose="020B0604020202020204" pitchFamily="34" charset="0"/>
              <a:buChar char="•"/>
            </a:pPr>
            <a:r>
              <a:rPr lang="en-US" dirty="0"/>
              <a:t>Trustworthy communication of scientific information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134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65535" y="0"/>
            <a:ext cx="1426845" cy="861060"/>
            <a:chOff x="10765535" y="0"/>
            <a:chExt cx="1426845" cy="861060"/>
          </a:xfrm>
        </p:grpSpPr>
        <p:sp>
          <p:nvSpPr>
            <p:cNvPr id="3" name="object 3"/>
            <p:cNvSpPr/>
            <p:nvPr/>
          </p:nvSpPr>
          <p:spPr>
            <a:xfrm>
              <a:off x="10765535" y="0"/>
              <a:ext cx="1426845" cy="861060"/>
            </a:xfrm>
            <a:custGeom>
              <a:avLst/>
              <a:gdLst/>
              <a:ahLst/>
              <a:cxnLst/>
              <a:rect l="l" t="t" r="r" b="b"/>
              <a:pathLst>
                <a:path w="1426845" h="861060">
                  <a:moveTo>
                    <a:pt x="1426464" y="0"/>
                  </a:moveTo>
                  <a:lnTo>
                    <a:pt x="1778" y="0"/>
                  </a:lnTo>
                  <a:lnTo>
                    <a:pt x="0" y="35051"/>
                  </a:lnTo>
                  <a:lnTo>
                    <a:pt x="1402" y="83585"/>
                  </a:lnTo>
                  <a:lnTo>
                    <a:pt x="5559" y="131380"/>
                  </a:lnTo>
                  <a:lnTo>
                    <a:pt x="12392" y="178359"/>
                  </a:lnTo>
                  <a:lnTo>
                    <a:pt x="21823" y="224445"/>
                  </a:lnTo>
                  <a:lnTo>
                    <a:pt x="33776" y="269560"/>
                  </a:lnTo>
                  <a:lnTo>
                    <a:pt x="48173" y="313627"/>
                  </a:lnTo>
                  <a:lnTo>
                    <a:pt x="64936" y="356568"/>
                  </a:lnTo>
                  <a:lnTo>
                    <a:pt x="83988" y="398306"/>
                  </a:lnTo>
                  <a:lnTo>
                    <a:pt x="105252" y="438763"/>
                  </a:lnTo>
                  <a:lnTo>
                    <a:pt x="128649" y="477861"/>
                  </a:lnTo>
                  <a:lnTo>
                    <a:pt x="154104" y="515524"/>
                  </a:lnTo>
                  <a:lnTo>
                    <a:pt x="181537" y="551674"/>
                  </a:lnTo>
                  <a:lnTo>
                    <a:pt x="210871" y="586233"/>
                  </a:lnTo>
                  <a:lnTo>
                    <a:pt x="242030" y="619125"/>
                  </a:lnTo>
                  <a:lnTo>
                    <a:pt x="274935" y="650270"/>
                  </a:lnTo>
                  <a:lnTo>
                    <a:pt x="309509" y="679592"/>
                  </a:lnTo>
                  <a:lnTo>
                    <a:pt x="345675" y="707014"/>
                  </a:lnTo>
                  <a:lnTo>
                    <a:pt x="383355" y="732458"/>
                  </a:lnTo>
                  <a:lnTo>
                    <a:pt x="422472" y="755846"/>
                  </a:lnTo>
                  <a:lnTo>
                    <a:pt x="462948" y="777102"/>
                  </a:lnTo>
                  <a:lnTo>
                    <a:pt x="504705" y="796147"/>
                  </a:lnTo>
                  <a:lnTo>
                    <a:pt x="547667" y="812904"/>
                  </a:lnTo>
                  <a:lnTo>
                    <a:pt x="591756" y="827295"/>
                  </a:lnTo>
                  <a:lnTo>
                    <a:pt x="636894" y="839244"/>
                  </a:lnTo>
                  <a:lnTo>
                    <a:pt x="683003" y="848672"/>
                  </a:lnTo>
                  <a:lnTo>
                    <a:pt x="730007" y="855502"/>
                  </a:lnTo>
                  <a:lnTo>
                    <a:pt x="777828" y="859657"/>
                  </a:lnTo>
                  <a:lnTo>
                    <a:pt x="826389" y="861060"/>
                  </a:lnTo>
                  <a:lnTo>
                    <a:pt x="1426464" y="861060"/>
                  </a:lnTo>
                  <a:lnTo>
                    <a:pt x="1426464" y="0"/>
                  </a:lnTo>
                  <a:close/>
                </a:path>
              </a:pathLst>
            </a:custGeom>
            <a:solidFill>
              <a:srgbClr val="00B9EC"/>
            </a:solidFill>
          </p:spPr>
          <p:txBody>
            <a:bodyPr wrap="square" lIns="0" tIns="0" rIns="0" bIns="0" rtlCol="0"/>
            <a:lstStyle/>
            <a:p>
              <a:endParaRPr/>
            </a:p>
          </p:txBody>
        </p:sp>
        <p:pic>
          <p:nvPicPr>
            <p:cNvPr id="4" name="object 4"/>
            <p:cNvPicPr/>
            <p:nvPr/>
          </p:nvPicPr>
          <p:blipFill>
            <a:blip r:embed="rId2" cstate="print"/>
            <a:stretch>
              <a:fillRect/>
            </a:stretch>
          </p:blipFill>
          <p:spPr>
            <a:xfrm>
              <a:off x="11318747" y="210311"/>
              <a:ext cx="601979" cy="377952"/>
            </a:xfrm>
            <a:prstGeom prst="rect">
              <a:avLst/>
            </a:prstGeom>
          </p:spPr>
        </p:pic>
      </p:grpSp>
      <p:sp>
        <p:nvSpPr>
          <p:cNvPr id="5" name="object 5"/>
          <p:cNvSpPr/>
          <p:nvPr/>
        </p:nvSpPr>
        <p:spPr>
          <a:xfrm>
            <a:off x="311658" y="6307073"/>
            <a:ext cx="0" cy="162560"/>
          </a:xfrm>
          <a:custGeom>
            <a:avLst/>
            <a:gdLst/>
            <a:ahLst/>
            <a:cxnLst/>
            <a:rect l="l" t="t" r="r" b="b"/>
            <a:pathLst>
              <a:path h="162560">
                <a:moveTo>
                  <a:pt x="0" y="0"/>
                </a:moveTo>
                <a:lnTo>
                  <a:pt x="0" y="162090"/>
                </a:lnTo>
              </a:path>
            </a:pathLst>
          </a:custGeom>
          <a:ln w="22225">
            <a:solidFill>
              <a:srgbClr val="00B9EC"/>
            </a:solidFill>
          </a:ln>
        </p:spPr>
        <p:txBody>
          <a:bodyPr wrap="square" lIns="0" tIns="0" rIns="0" bIns="0" rtlCol="0"/>
          <a:lstStyle/>
          <a:p>
            <a:endParaRPr/>
          </a:p>
        </p:txBody>
      </p:sp>
      <p:grpSp>
        <p:nvGrpSpPr>
          <p:cNvPr id="6" name="object 6"/>
          <p:cNvGrpSpPr/>
          <p:nvPr/>
        </p:nvGrpSpPr>
        <p:grpSpPr>
          <a:xfrm>
            <a:off x="11550395" y="6230111"/>
            <a:ext cx="641985" cy="628015"/>
            <a:chOff x="11550395" y="6230111"/>
            <a:chExt cx="641985" cy="628015"/>
          </a:xfrm>
        </p:grpSpPr>
        <p:sp>
          <p:nvSpPr>
            <p:cNvPr id="7" name="object 7"/>
            <p:cNvSpPr/>
            <p:nvPr/>
          </p:nvSpPr>
          <p:spPr>
            <a:xfrm>
              <a:off x="11725655" y="6391655"/>
              <a:ext cx="466725" cy="466725"/>
            </a:xfrm>
            <a:custGeom>
              <a:avLst/>
              <a:gdLst/>
              <a:ahLst/>
              <a:cxnLst/>
              <a:rect l="l" t="t" r="r" b="b"/>
              <a:pathLst>
                <a:path w="466725" h="466725">
                  <a:moveTo>
                    <a:pt x="466344" y="0"/>
                  </a:moveTo>
                  <a:lnTo>
                    <a:pt x="0" y="0"/>
                  </a:lnTo>
                  <a:lnTo>
                    <a:pt x="0" y="466344"/>
                  </a:lnTo>
                  <a:lnTo>
                    <a:pt x="466344" y="466344"/>
                  </a:lnTo>
                  <a:lnTo>
                    <a:pt x="466344" y="0"/>
                  </a:lnTo>
                  <a:close/>
                </a:path>
              </a:pathLst>
            </a:custGeom>
            <a:solidFill>
              <a:srgbClr val="CEDAE6"/>
            </a:solidFill>
          </p:spPr>
          <p:txBody>
            <a:bodyPr wrap="square" lIns="0" tIns="0" rIns="0" bIns="0" rtlCol="0"/>
            <a:lstStyle/>
            <a:p>
              <a:endParaRPr/>
            </a:p>
          </p:txBody>
        </p:sp>
        <p:sp>
          <p:nvSpPr>
            <p:cNvPr id="8" name="object 8"/>
            <p:cNvSpPr/>
            <p:nvPr/>
          </p:nvSpPr>
          <p:spPr>
            <a:xfrm>
              <a:off x="11550395" y="6230111"/>
              <a:ext cx="370840" cy="372110"/>
            </a:xfrm>
            <a:custGeom>
              <a:avLst/>
              <a:gdLst/>
              <a:ahLst/>
              <a:cxnLst/>
              <a:rect l="l" t="t" r="r" b="b"/>
              <a:pathLst>
                <a:path w="370840" h="372109">
                  <a:moveTo>
                    <a:pt x="308609" y="0"/>
                  </a:moveTo>
                  <a:lnTo>
                    <a:pt x="61722" y="0"/>
                  </a:lnTo>
                  <a:lnTo>
                    <a:pt x="37718" y="4850"/>
                  </a:lnTo>
                  <a:lnTo>
                    <a:pt x="18097" y="18078"/>
                  </a:lnTo>
                  <a:lnTo>
                    <a:pt x="4857" y="37697"/>
                  </a:lnTo>
                  <a:lnTo>
                    <a:pt x="0" y="61721"/>
                  </a:lnTo>
                  <a:lnTo>
                    <a:pt x="0" y="310134"/>
                  </a:lnTo>
                  <a:lnTo>
                    <a:pt x="4857" y="334158"/>
                  </a:lnTo>
                  <a:lnTo>
                    <a:pt x="18097" y="353777"/>
                  </a:lnTo>
                  <a:lnTo>
                    <a:pt x="37719" y="367005"/>
                  </a:lnTo>
                  <a:lnTo>
                    <a:pt x="61722" y="371855"/>
                  </a:lnTo>
                  <a:lnTo>
                    <a:pt x="308609" y="371855"/>
                  </a:lnTo>
                  <a:lnTo>
                    <a:pt x="332612" y="367005"/>
                  </a:lnTo>
                  <a:lnTo>
                    <a:pt x="352234" y="353777"/>
                  </a:lnTo>
                  <a:lnTo>
                    <a:pt x="365474" y="334158"/>
                  </a:lnTo>
                  <a:lnTo>
                    <a:pt x="370331" y="310134"/>
                  </a:lnTo>
                  <a:lnTo>
                    <a:pt x="370331" y="61721"/>
                  </a:lnTo>
                  <a:lnTo>
                    <a:pt x="365474" y="37697"/>
                  </a:lnTo>
                  <a:lnTo>
                    <a:pt x="352234" y="18078"/>
                  </a:lnTo>
                  <a:lnTo>
                    <a:pt x="332612" y="4850"/>
                  </a:lnTo>
                  <a:lnTo>
                    <a:pt x="308609" y="0"/>
                  </a:lnTo>
                  <a:close/>
                </a:path>
              </a:pathLst>
            </a:custGeom>
            <a:solidFill>
              <a:srgbClr val="2E455C"/>
            </a:solidFill>
          </p:spPr>
          <p:txBody>
            <a:bodyPr wrap="square" lIns="0" tIns="0" rIns="0" bIns="0" rtlCol="0"/>
            <a:lstStyle/>
            <a:p>
              <a:endParaRPr/>
            </a:p>
          </p:txBody>
        </p:sp>
      </p:grpSp>
      <p:sp>
        <p:nvSpPr>
          <p:cNvPr id="9" name="object 9"/>
          <p:cNvSpPr/>
          <p:nvPr/>
        </p:nvSpPr>
        <p:spPr>
          <a:xfrm>
            <a:off x="0" y="419100"/>
            <a:ext cx="143510" cy="166370"/>
          </a:xfrm>
          <a:custGeom>
            <a:avLst/>
            <a:gdLst/>
            <a:ahLst/>
            <a:cxnLst/>
            <a:rect l="l" t="t" r="r" b="b"/>
            <a:pathLst>
              <a:path w="143510" h="166370">
                <a:moveTo>
                  <a:pt x="0" y="0"/>
                </a:moveTo>
                <a:lnTo>
                  <a:pt x="0" y="166115"/>
                </a:lnTo>
                <a:lnTo>
                  <a:pt x="143256" y="83058"/>
                </a:lnTo>
                <a:lnTo>
                  <a:pt x="0" y="0"/>
                </a:lnTo>
                <a:close/>
              </a:path>
            </a:pathLst>
          </a:custGeom>
          <a:solidFill>
            <a:srgbClr val="2E455C"/>
          </a:solidFill>
        </p:spPr>
        <p:txBody>
          <a:bodyPr wrap="square" lIns="0" tIns="0" rIns="0" bIns="0" rtlCol="0"/>
          <a:lstStyle/>
          <a:p>
            <a:endParaRPr/>
          </a:p>
        </p:txBody>
      </p:sp>
      <p:grpSp>
        <p:nvGrpSpPr>
          <p:cNvPr id="10" name="object 10"/>
          <p:cNvGrpSpPr/>
          <p:nvPr/>
        </p:nvGrpSpPr>
        <p:grpSpPr>
          <a:xfrm>
            <a:off x="608076" y="1103375"/>
            <a:ext cx="10980420" cy="4953635"/>
            <a:chOff x="608076" y="1103375"/>
            <a:chExt cx="10980420" cy="4953635"/>
          </a:xfrm>
        </p:grpSpPr>
        <p:pic>
          <p:nvPicPr>
            <p:cNvPr id="11" name="object 11"/>
            <p:cNvPicPr/>
            <p:nvPr/>
          </p:nvPicPr>
          <p:blipFill>
            <a:blip r:embed="rId3" cstate="print"/>
            <a:stretch>
              <a:fillRect/>
            </a:stretch>
          </p:blipFill>
          <p:spPr>
            <a:xfrm>
              <a:off x="844296" y="1103375"/>
              <a:ext cx="5125212" cy="2415666"/>
            </a:xfrm>
            <a:prstGeom prst="rect">
              <a:avLst/>
            </a:prstGeom>
          </p:spPr>
        </p:pic>
        <p:sp>
          <p:nvSpPr>
            <p:cNvPr id="12" name="object 12"/>
            <p:cNvSpPr/>
            <p:nvPr/>
          </p:nvSpPr>
          <p:spPr>
            <a:xfrm>
              <a:off x="1036320" y="1295399"/>
              <a:ext cx="4754880" cy="2045335"/>
            </a:xfrm>
            <a:custGeom>
              <a:avLst/>
              <a:gdLst/>
              <a:ahLst/>
              <a:cxnLst/>
              <a:rect l="l" t="t" r="r" b="b"/>
              <a:pathLst>
                <a:path w="4754880" h="2045335">
                  <a:moveTo>
                    <a:pt x="4544822" y="0"/>
                  </a:moveTo>
                  <a:lnTo>
                    <a:pt x="210019" y="0"/>
                  </a:lnTo>
                  <a:lnTo>
                    <a:pt x="161864" y="5544"/>
                  </a:lnTo>
                  <a:lnTo>
                    <a:pt x="117659" y="21338"/>
                  </a:lnTo>
                  <a:lnTo>
                    <a:pt x="78663" y="46126"/>
                  </a:lnTo>
                  <a:lnTo>
                    <a:pt x="46139" y="78649"/>
                  </a:lnTo>
                  <a:lnTo>
                    <a:pt x="21346" y="117650"/>
                  </a:lnTo>
                  <a:lnTo>
                    <a:pt x="5546" y="161872"/>
                  </a:lnTo>
                  <a:lnTo>
                    <a:pt x="0" y="210058"/>
                  </a:lnTo>
                  <a:lnTo>
                    <a:pt x="0" y="1835150"/>
                  </a:lnTo>
                  <a:lnTo>
                    <a:pt x="5546" y="1883335"/>
                  </a:lnTo>
                  <a:lnTo>
                    <a:pt x="21346" y="1927557"/>
                  </a:lnTo>
                  <a:lnTo>
                    <a:pt x="46139" y="1966558"/>
                  </a:lnTo>
                  <a:lnTo>
                    <a:pt x="78663" y="1999081"/>
                  </a:lnTo>
                  <a:lnTo>
                    <a:pt x="117659" y="2023869"/>
                  </a:lnTo>
                  <a:lnTo>
                    <a:pt x="161864" y="2039663"/>
                  </a:lnTo>
                  <a:lnTo>
                    <a:pt x="210019" y="2045208"/>
                  </a:lnTo>
                  <a:lnTo>
                    <a:pt x="4544822" y="2045208"/>
                  </a:lnTo>
                  <a:lnTo>
                    <a:pt x="4593007" y="2039663"/>
                  </a:lnTo>
                  <a:lnTo>
                    <a:pt x="4637229" y="2023869"/>
                  </a:lnTo>
                  <a:lnTo>
                    <a:pt x="4676230" y="1999081"/>
                  </a:lnTo>
                  <a:lnTo>
                    <a:pt x="4708753" y="1966558"/>
                  </a:lnTo>
                  <a:lnTo>
                    <a:pt x="4733541" y="1927557"/>
                  </a:lnTo>
                  <a:lnTo>
                    <a:pt x="4749335" y="1883335"/>
                  </a:lnTo>
                  <a:lnTo>
                    <a:pt x="4754880" y="1835150"/>
                  </a:lnTo>
                  <a:lnTo>
                    <a:pt x="4754880" y="210058"/>
                  </a:lnTo>
                  <a:lnTo>
                    <a:pt x="4749335" y="161872"/>
                  </a:lnTo>
                  <a:lnTo>
                    <a:pt x="4733541" y="117650"/>
                  </a:lnTo>
                  <a:lnTo>
                    <a:pt x="4708753" y="78649"/>
                  </a:lnTo>
                  <a:lnTo>
                    <a:pt x="4676230" y="46126"/>
                  </a:lnTo>
                  <a:lnTo>
                    <a:pt x="4637229" y="21338"/>
                  </a:lnTo>
                  <a:lnTo>
                    <a:pt x="4593007" y="5544"/>
                  </a:lnTo>
                  <a:lnTo>
                    <a:pt x="4544822" y="0"/>
                  </a:lnTo>
                  <a:close/>
                </a:path>
              </a:pathLst>
            </a:custGeom>
            <a:solidFill>
              <a:srgbClr val="FFFFFF"/>
            </a:solidFill>
          </p:spPr>
          <p:txBody>
            <a:bodyPr wrap="square" lIns="0" tIns="0" rIns="0" bIns="0" rtlCol="0"/>
            <a:lstStyle/>
            <a:p>
              <a:endParaRPr/>
            </a:p>
          </p:txBody>
        </p:sp>
        <p:sp>
          <p:nvSpPr>
            <p:cNvPr id="13" name="object 13"/>
            <p:cNvSpPr/>
            <p:nvPr/>
          </p:nvSpPr>
          <p:spPr>
            <a:xfrm>
              <a:off x="4806696" y="2265044"/>
              <a:ext cx="1262380" cy="1260475"/>
            </a:xfrm>
            <a:custGeom>
              <a:avLst/>
              <a:gdLst/>
              <a:ahLst/>
              <a:cxnLst/>
              <a:rect l="l" t="t" r="r" b="b"/>
              <a:pathLst>
                <a:path w="1262379" h="1260475">
                  <a:moveTo>
                    <a:pt x="1167638" y="0"/>
                  </a:moveTo>
                  <a:lnTo>
                    <a:pt x="1119821" y="4392"/>
                  </a:lnTo>
                  <a:lnTo>
                    <a:pt x="1072541" y="10534"/>
                  </a:lnTo>
                  <a:lnTo>
                    <a:pt x="1025832" y="18393"/>
                  </a:lnTo>
                  <a:lnTo>
                    <a:pt x="979725" y="27935"/>
                  </a:lnTo>
                  <a:lnTo>
                    <a:pt x="934254" y="39128"/>
                  </a:lnTo>
                  <a:lnTo>
                    <a:pt x="889451" y="51939"/>
                  </a:lnTo>
                  <a:lnTo>
                    <a:pt x="845349" y="66336"/>
                  </a:lnTo>
                  <a:lnTo>
                    <a:pt x="801980" y="82286"/>
                  </a:lnTo>
                  <a:lnTo>
                    <a:pt x="759378" y="99755"/>
                  </a:lnTo>
                  <a:lnTo>
                    <a:pt x="717576" y="118712"/>
                  </a:lnTo>
                  <a:lnTo>
                    <a:pt x="676605" y="139123"/>
                  </a:lnTo>
                  <a:lnTo>
                    <a:pt x="636499" y="160956"/>
                  </a:lnTo>
                  <a:lnTo>
                    <a:pt x="597290" y="184178"/>
                  </a:lnTo>
                  <a:lnTo>
                    <a:pt x="559011" y="208756"/>
                  </a:lnTo>
                  <a:lnTo>
                    <a:pt x="521696" y="234657"/>
                  </a:lnTo>
                  <a:lnTo>
                    <a:pt x="485376" y="261849"/>
                  </a:lnTo>
                  <a:lnTo>
                    <a:pt x="450084" y="290299"/>
                  </a:lnTo>
                  <a:lnTo>
                    <a:pt x="415854" y="319974"/>
                  </a:lnTo>
                  <a:lnTo>
                    <a:pt x="382717" y="350841"/>
                  </a:lnTo>
                  <a:lnTo>
                    <a:pt x="350707" y="382868"/>
                  </a:lnTo>
                  <a:lnTo>
                    <a:pt x="319856" y="416022"/>
                  </a:lnTo>
                  <a:lnTo>
                    <a:pt x="290198" y="450270"/>
                  </a:lnTo>
                  <a:lnTo>
                    <a:pt x="261764" y="485580"/>
                  </a:lnTo>
                  <a:lnTo>
                    <a:pt x="234588" y="521918"/>
                  </a:lnTo>
                  <a:lnTo>
                    <a:pt x="208703" y="559252"/>
                  </a:lnTo>
                  <a:lnTo>
                    <a:pt x="184140" y="597549"/>
                  </a:lnTo>
                  <a:lnTo>
                    <a:pt x="160933" y="636776"/>
                  </a:lnTo>
                  <a:lnTo>
                    <a:pt x="139115" y="676901"/>
                  </a:lnTo>
                  <a:lnTo>
                    <a:pt x="118718" y="717890"/>
                  </a:lnTo>
                  <a:lnTo>
                    <a:pt x="99776" y="759712"/>
                  </a:lnTo>
                  <a:lnTo>
                    <a:pt x="82320" y="802333"/>
                  </a:lnTo>
                  <a:lnTo>
                    <a:pt x="66383" y="845721"/>
                  </a:lnTo>
                  <a:lnTo>
                    <a:pt x="51999" y="889842"/>
                  </a:lnTo>
                  <a:lnTo>
                    <a:pt x="39200" y="934664"/>
                  </a:lnTo>
                  <a:lnTo>
                    <a:pt x="28019" y="980155"/>
                  </a:lnTo>
                  <a:lnTo>
                    <a:pt x="18488" y="1026281"/>
                  </a:lnTo>
                  <a:lnTo>
                    <a:pt x="10641" y="1073010"/>
                  </a:lnTo>
                  <a:lnTo>
                    <a:pt x="4509" y="1120309"/>
                  </a:lnTo>
                  <a:lnTo>
                    <a:pt x="126" y="1168145"/>
                  </a:lnTo>
                  <a:lnTo>
                    <a:pt x="0" y="1173860"/>
                  </a:lnTo>
                  <a:lnTo>
                    <a:pt x="6850" y="1207406"/>
                  </a:lnTo>
                  <a:lnTo>
                    <a:pt x="25368" y="1234773"/>
                  </a:lnTo>
                  <a:lnTo>
                    <a:pt x="52792" y="1253210"/>
                  </a:lnTo>
                  <a:lnTo>
                    <a:pt x="86359" y="1259966"/>
                  </a:lnTo>
                  <a:lnTo>
                    <a:pt x="1173606" y="1259966"/>
                  </a:lnTo>
                  <a:lnTo>
                    <a:pt x="1207793" y="1253803"/>
                  </a:lnTo>
                  <a:lnTo>
                    <a:pt x="1235519" y="1235805"/>
                  </a:lnTo>
                  <a:lnTo>
                    <a:pt x="1254482" y="1208710"/>
                  </a:lnTo>
                  <a:lnTo>
                    <a:pt x="1261871" y="1175257"/>
                  </a:lnTo>
                  <a:lnTo>
                    <a:pt x="1261871" y="86105"/>
                  </a:lnTo>
                  <a:lnTo>
                    <a:pt x="1251755" y="45630"/>
                  </a:lnTo>
                  <a:lnTo>
                    <a:pt x="1201804" y="3764"/>
                  </a:lnTo>
                  <a:lnTo>
                    <a:pt x="1167638" y="0"/>
                  </a:lnTo>
                  <a:close/>
                </a:path>
              </a:pathLst>
            </a:custGeom>
            <a:solidFill>
              <a:srgbClr val="00B9EC"/>
            </a:solidFill>
          </p:spPr>
          <p:txBody>
            <a:bodyPr wrap="square" lIns="0" tIns="0" rIns="0" bIns="0" rtlCol="0"/>
            <a:lstStyle/>
            <a:p>
              <a:endParaRPr/>
            </a:p>
          </p:txBody>
        </p:sp>
        <p:pic>
          <p:nvPicPr>
            <p:cNvPr id="14" name="object 14"/>
            <p:cNvPicPr/>
            <p:nvPr/>
          </p:nvPicPr>
          <p:blipFill>
            <a:blip r:embed="rId4" cstate="print"/>
            <a:stretch>
              <a:fillRect/>
            </a:stretch>
          </p:blipFill>
          <p:spPr>
            <a:xfrm>
              <a:off x="844296" y="3639375"/>
              <a:ext cx="5125212" cy="2417064"/>
            </a:xfrm>
            <a:prstGeom prst="rect">
              <a:avLst/>
            </a:prstGeom>
          </p:spPr>
        </p:pic>
        <p:sp>
          <p:nvSpPr>
            <p:cNvPr id="15" name="object 15"/>
            <p:cNvSpPr/>
            <p:nvPr/>
          </p:nvSpPr>
          <p:spPr>
            <a:xfrm>
              <a:off x="1036320" y="3831336"/>
              <a:ext cx="4754880" cy="2047239"/>
            </a:xfrm>
            <a:custGeom>
              <a:avLst/>
              <a:gdLst/>
              <a:ahLst/>
              <a:cxnLst/>
              <a:rect l="l" t="t" r="r" b="b"/>
              <a:pathLst>
                <a:path w="4754880" h="2047239">
                  <a:moveTo>
                    <a:pt x="4544695" y="0"/>
                  </a:moveTo>
                  <a:lnTo>
                    <a:pt x="210185" y="0"/>
                  </a:lnTo>
                  <a:lnTo>
                    <a:pt x="161988" y="5551"/>
                  </a:lnTo>
                  <a:lnTo>
                    <a:pt x="117747" y="21364"/>
                  </a:lnTo>
                  <a:lnTo>
                    <a:pt x="78721" y="46176"/>
                  </a:lnTo>
                  <a:lnTo>
                    <a:pt x="46172" y="78726"/>
                  </a:lnTo>
                  <a:lnTo>
                    <a:pt x="21361" y="117752"/>
                  </a:lnTo>
                  <a:lnTo>
                    <a:pt x="5550" y="161992"/>
                  </a:lnTo>
                  <a:lnTo>
                    <a:pt x="0" y="210184"/>
                  </a:lnTo>
                  <a:lnTo>
                    <a:pt x="0" y="1836547"/>
                  </a:lnTo>
                  <a:lnTo>
                    <a:pt x="5550" y="1884743"/>
                  </a:lnTo>
                  <a:lnTo>
                    <a:pt x="21361" y="1928984"/>
                  </a:lnTo>
                  <a:lnTo>
                    <a:pt x="46172" y="1968010"/>
                  </a:lnTo>
                  <a:lnTo>
                    <a:pt x="78721" y="2000559"/>
                  </a:lnTo>
                  <a:lnTo>
                    <a:pt x="117747" y="2025370"/>
                  </a:lnTo>
                  <a:lnTo>
                    <a:pt x="161988" y="2041181"/>
                  </a:lnTo>
                  <a:lnTo>
                    <a:pt x="210185" y="2046732"/>
                  </a:lnTo>
                  <a:lnTo>
                    <a:pt x="4544695" y="2046732"/>
                  </a:lnTo>
                  <a:lnTo>
                    <a:pt x="4592887" y="2041181"/>
                  </a:lnTo>
                  <a:lnTo>
                    <a:pt x="4637127" y="2025370"/>
                  </a:lnTo>
                  <a:lnTo>
                    <a:pt x="4676153" y="2000559"/>
                  </a:lnTo>
                  <a:lnTo>
                    <a:pt x="4708703" y="1968010"/>
                  </a:lnTo>
                  <a:lnTo>
                    <a:pt x="4733515" y="1928984"/>
                  </a:lnTo>
                  <a:lnTo>
                    <a:pt x="4749328" y="1884743"/>
                  </a:lnTo>
                  <a:lnTo>
                    <a:pt x="4754880" y="1836547"/>
                  </a:lnTo>
                  <a:lnTo>
                    <a:pt x="4754880" y="210184"/>
                  </a:lnTo>
                  <a:lnTo>
                    <a:pt x="4749328" y="161992"/>
                  </a:lnTo>
                  <a:lnTo>
                    <a:pt x="4733515" y="117752"/>
                  </a:lnTo>
                  <a:lnTo>
                    <a:pt x="4708703" y="78726"/>
                  </a:lnTo>
                  <a:lnTo>
                    <a:pt x="4676153" y="46176"/>
                  </a:lnTo>
                  <a:lnTo>
                    <a:pt x="4637127" y="21364"/>
                  </a:lnTo>
                  <a:lnTo>
                    <a:pt x="4592887" y="5551"/>
                  </a:lnTo>
                  <a:lnTo>
                    <a:pt x="4544695" y="0"/>
                  </a:lnTo>
                  <a:close/>
                </a:path>
              </a:pathLst>
            </a:custGeom>
            <a:solidFill>
              <a:srgbClr val="FFFFFF"/>
            </a:solidFill>
          </p:spPr>
          <p:txBody>
            <a:bodyPr wrap="square" lIns="0" tIns="0" rIns="0" bIns="0" rtlCol="0"/>
            <a:lstStyle/>
            <a:p>
              <a:endParaRPr/>
            </a:p>
          </p:txBody>
        </p:sp>
        <p:sp>
          <p:nvSpPr>
            <p:cNvPr id="16" name="object 16"/>
            <p:cNvSpPr/>
            <p:nvPr/>
          </p:nvSpPr>
          <p:spPr>
            <a:xfrm>
              <a:off x="4806822" y="3675887"/>
              <a:ext cx="1261745" cy="1259205"/>
            </a:xfrm>
            <a:custGeom>
              <a:avLst/>
              <a:gdLst/>
              <a:ahLst/>
              <a:cxnLst/>
              <a:rect l="l" t="t" r="r" b="b"/>
              <a:pathLst>
                <a:path w="1261745" h="1259204">
                  <a:moveTo>
                    <a:pt x="1173479" y="0"/>
                  </a:moveTo>
                  <a:lnTo>
                    <a:pt x="86232" y="0"/>
                  </a:lnTo>
                  <a:lnTo>
                    <a:pt x="80390" y="254"/>
                  </a:lnTo>
                  <a:lnTo>
                    <a:pt x="47363" y="9167"/>
                  </a:lnTo>
                  <a:lnTo>
                    <a:pt x="21240" y="29368"/>
                  </a:lnTo>
                  <a:lnTo>
                    <a:pt x="4595" y="57904"/>
                  </a:lnTo>
                  <a:lnTo>
                    <a:pt x="0" y="91820"/>
                  </a:lnTo>
                  <a:lnTo>
                    <a:pt x="4451" y="139665"/>
                  </a:lnTo>
                  <a:lnTo>
                    <a:pt x="10650" y="186969"/>
                  </a:lnTo>
                  <a:lnTo>
                    <a:pt x="18566" y="233701"/>
                  </a:lnTo>
                  <a:lnTo>
                    <a:pt x="28165" y="279826"/>
                  </a:lnTo>
                  <a:lnTo>
                    <a:pt x="39414" y="325314"/>
                  </a:lnTo>
                  <a:lnTo>
                    <a:pt x="52280" y="370130"/>
                  </a:lnTo>
                  <a:lnTo>
                    <a:pt x="66731" y="414243"/>
                  </a:lnTo>
                  <a:lnTo>
                    <a:pt x="82734" y="457619"/>
                  </a:lnTo>
                  <a:lnTo>
                    <a:pt x="100256" y="500226"/>
                  </a:lnTo>
                  <a:lnTo>
                    <a:pt x="119265" y="542032"/>
                  </a:lnTo>
                  <a:lnTo>
                    <a:pt x="139726" y="583002"/>
                  </a:lnTo>
                  <a:lnTo>
                    <a:pt x="161608" y="623106"/>
                  </a:lnTo>
                  <a:lnTo>
                    <a:pt x="184879" y="662309"/>
                  </a:lnTo>
                  <a:lnTo>
                    <a:pt x="209504" y="700580"/>
                  </a:lnTo>
                  <a:lnTo>
                    <a:pt x="235451" y="737885"/>
                  </a:lnTo>
                  <a:lnTo>
                    <a:pt x="262688" y="774193"/>
                  </a:lnTo>
                  <a:lnTo>
                    <a:pt x="291181" y="809469"/>
                  </a:lnTo>
                  <a:lnTo>
                    <a:pt x="320898" y="843682"/>
                  </a:lnTo>
                  <a:lnTo>
                    <a:pt x="351806" y="876799"/>
                  </a:lnTo>
                  <a:lnTo>
                    <a:pt x="383872" y="908787"/>
                  </a:lnTo>
                  <a:lnTo>
                    <a:pt x="417064" y="939614"/>
                  </a:lnTo>
                  <a:lnTo>
                    <a:pt x="451348" y="969246"/>
                  </a:lnTo>
                  <a:lnTo>
                    <a:pt x="486691" y="997651"/>
                  </a:lnTo>
                  <a:lnTo>
                    <a:pt x="523062" y="1024796"/>
                  </a:lnTo>
                  <a:lnTo>
                    <a:pt x="560427" y="1050649"/>
                  </a:lnTo>
                  <a:lnTo>
                    <a:pt x="598753" y="1075177"/>
                  </a:lnTo>
                  <a:lnTo>
                    <a:pt x="638007" y="1098347"/>
                  </a:lnTo>
                  <a:lnTo>
                    <a:pt x="678158" y="1120126"/>
                  </a:lnTo>
                  <a:lnTo>
                    <a:pt x="719171" y="1140482"/>
                  </a:lnTo>
                  <a:lnTo>
                    <a:pt x="761014" y="1159382"/>
                  </a:lnTo>
                  <a:lnTo>
                    <a:pt x="803654" y="1176794"/>
                  </a:lnTo>
                  <a:lnTo>
                    <a:pt x="847059" y="1192684"/>
                  </a:lnTo>
                  <a:lnTo>
                    <a:pt x="891196" y="1207020"/>
                  </a:lnTo>
                  <a:lnTo>
                    <a:pt x="936031" y="1219769"/>
                  </a:lnTo>
                  <a:lnTo>
                    <a:pt x="981533" y="1230899"/>
                  </a:lnTo>
                  <a:lnTo>
                    <a:pt x="1027667" y="1240377"/>
                  </a:lnTo>
                  <a:lnTo>
                    <a:pt x="1074402" y="1248170"/>
                  </a:lnTo>
                  <a:lnTo>
                    <a:pt x="1121705" y="1254245"/>
                  </a:lnTo>
                  <a:lnTo>
                    <a:pt x="1169542" y="1258570"/>
                  </a:lnTo>
                  <a:lnTo>
                    <a:pt x="1174877" y="1258824"/>
                  </a:lnTo>
                  <a:lnTo>
                    <a:pt x="1208631" y="1252096"/>
                  </a:lnTo>
                  <a:lnTo>
                    <a:pt x="1236217" y="1233582"/>
                  </a:lnTo>
                  <a:lnTo>
                    <a:pt x="1254851" y="1206067"/>
                  </a:lnTo>
                  <a:lnTo>
                    <a:pt x="1261744" y="1172337"/>
                  </a:lnTo>
                  <a:lnTo>
                    <a:pt x="1261744" y="84581"/>
                  </a:lnTo>
                  <a:lnTo>
                    <a:pt x="1254168" y="50792"/>
                  </a:lnTo>
                  <a:lnTo>
                    <a:pt x="1235043" y="23812"/>
                  </a:lnTo>
                  <a:lnTo>
                    <a:pt x="1207202" y="5976"/>
                  </a:lnTo>
                  <a:lnTo>
                    <a:pt x="1173479" y="0"/>
                  </a:lnTo>
                  <a:close/>
                </a:path>
              </a:pathLst>
            </a:custGeom>
            <a:solidFill>
              <a:srgbClr val="2E455C"/>
            </a:solidFill>
          </p:spPr>
          <p:txBody>
            <a:bodyPr wrap="square" lIns="0" tIns="0" rIns="0" bIns="0" rtlCol="0"/>
            <a:lstStyle/>
            <a:p>
              <a:endParaRPr/>
            </a:p>
          </p:txBody>
        </p:sp>
        <p:pic>
          <p:nvPicPr>
            <p:cNvPr id="17" name="object 17"/>
            <p:cNvPicPr/>
            <p:nvPr/>
          </p:nvPicPr>
          <p:blipFill>
            <a:blip r:embed="rId4" cstate="print"/>
            <a:stretch>
              <a:fillRect/>
            </a:stretch>
          </p:blipFill>
          <p:spPr>
            <a:xfrm>
              <a:off x="6208776" y="3639375"/>
              <a:ext cx="5125212" cy="2417064"/>
            </a:xfrm>
            <a:prstGeom prst="rect">
              <a:avLst/>
            </a:prstGeom>
          </p:spPr>
        </p:pic>
        <p:sp>
          <p:nvSpPr>
            <p:cNvPr id="18" name="object 18"/>
            <p:cNvSpPr/>
            <p:nvPr/>
          </p:nvSpPr>
          <p:spPr>
            <a:xfrm>
              <a:off x="6400799" y="3831336"/>
              <a:ext cx="4754880" cy="2047239"/>
            </a:xfrm>
            <a:custGeom>
              <a:avLst/>
              <a:gdLst/>
              <a:ahLst/>
              <a:cxnLst/>
              <a:rect l="l" t="t" r="r" b="b"/>
              <a:pathLst>
                <a:path w="4754880" h="2047239">
                  <a:moveTo>
                    <a:pt x="4544695" y="0"/>
                  </a:moveTo>
                  <a:lnTo>
                    <a:pt x="210184" y="0"/>
                  </a:lnTo>
                  <a:lnTo>
                    <a:pt x="161992" y="5551"/>
                  </a:lnTo>
                  <a:lnTo>
                    <a:pt x="117752" y="21364"/>
                  </a:lnTo>
                  <a:lnTo>
                    <a:pt x="78726" y="46176"/>
                  </a:lnTo>
                  <a:lnTo>
                    <a:pt x="46176" y="78726"/>
                  </a:lnTo>
                  <a:lnTo>
                    <a:pt x="21364" y="117752"/>
                  </a:lnTo>
                  <a:lnTo>
                    <a:pt x="5551" y="161992"/>
                  </a:lnTo>
                  <a:lnTo>
                    <a:pt x="0" y="210184"/>
                  </a:lnTo>
                  <a:lnTo>
                    <a:pt x="0" y="1836547"/>
                  </a:lnTo>
                  <a:lnTo>
                    <a:pt x="5551" y="1884743"/>
                  </a:lnTo>
                  <a:lnTo>
                    <a:pt x="21364" y="1928984"/>
                  </a:lnTo>
                  <a:lnTo>
                    <a:pt x="46176" y="1968010"/>
                  </a:lnTo>
                  <a:lnTo>
                    <a:pt x="78726" y="2000559"/>
                  </a:lnTo>
                  <a:lnTo>
                    <a:pt x="117752" y="2025370"/>
                  </a:lnTo>
                  <a:lnTo>
                    <a:pt x="161992" y="2041181"/>
                  </a:lnTo>
                  <a:lnTo>
                    <a:pt x="210184" y="2046732"/>
                  </a:lnTo>
                  <a:lnTo>
                    <a:pt x="4544695" y="2046732"/>
                  </a:lnTo>
                  <a:lnTo>
                    <a:pt x="4592887" y="2041181"/>
                  </a:lnTo>
                  <a:lnTo>
                    <a:pt x="4637127" y="2025370"/>
                  </a:lnTo>
                  <a:lnTo>
                    <a:pt x="4676153" y="2000559"/>
                  </a:lnTo>
                  <a:lnTo>
                    <a:pt x="4708703" y="1968010"/>
                  </a:lnTo>
                  <a:lnTo>
                    <a:pt x="4733515" y="1928984"/>
                  </a:lnTo>
                  <a:lnTo>
                    <a:pt x="4749328" y="1884743"/>
                  </a:lnTo>
                  <a:lnTo>
                    <a:pt x="4754880" y="1836547"/>
                  </a:lnTo>
                  <a:lnTo>
                    <a:pt x="4754880" y="210184"/>
                  </a:lnTo>
                  <a:lnTo>
                    <a:pt x="4749328" y="161992"/>
                  </a:lnTo>
                  <a:lnTo>
                    <a:pt x="4733515" y="117752"/>
                  </a:lnTo>
                  <a:lnTo>
                    <a:pt x="4708703" y="78726"/>
                  </a:lnTo>
                  <a:lnTo>
                    <a:pt x="4676153" y="46176"/>
                  </a:lnTo>
                  <a:lnTo>
                    <a:pt x="4637127" y="21364"/>
                  </a:lnTo>
                  <a:lnTo>
                    <a:pt x="4592887" y="5551"/>
                  </a:lnTo>
                  <a:lnTo>
                    <a:pt x="4544695" y="0"/>
                  </a:lnTo>
                  <a:close/>
                </a:path>
              </a:pathLst>
            </a:custGeom>
            <a:solidFill>
              <a:srgbClr val="FFFFFF"/>
            </a:solidFill>
          </p:spPr>
          <p:txBody>
            <a:bodyPr wrap="square" lIns="0" tIns="0" rIns="0" bIns="0" rtlCol="0"/>
            <a:lstStyle/>
            <a:p>
              <a:endParaRPr/>
            </a:p>
          </p:txBody>
        </p:sp>
        <p:sp>
          <p:nvSpPr>
            <p:cNvPr id="19" name="object 19"/>
            <p:cNvSpPr/>
            <p:nvPr/>
          </p:nvSpPr>
          <p:spPr>
            <a:xfrm>
              <a:off x="6231635" y="3675887"/>
              <a:ext cx="1260475" cy="1260475"/>
            </a:xfrm>
            <a:custGeom>
              <a:avLst/>
              <a:gdLst/>
              <a:ahLst/>
              <a:cxnLst/>
              <a:rect l="l" t="t" r="r" b="b"/>
              <a:pathLst>
                <a:path w="1260475" h="1260475">
                  <a:moveTo>
                    <a:pt x="1173861" y="0"/>
                  </a:moveTo>
                  <a:lnTo>
                    <a:pt x="86233" y="0"/>
                  </a:lnTo>
                  <a:lnTo>
                    <a:pt x="53060" y="6607"/>
                  </a:lnTo>
                  <a:lnTo>
                    <a:pt x="25828" y="24669"/>
                  </a:lnTo>
                  <a:lnTo>
                    <a:pt x="7240" y="51542"/>
                  </a:lnTo>
                  <a:lnTo>
                    <a:pt x="0" y="84581"/>
                  </a:lnTo>
                  <a:lnTo>
                    <a:pt x="126" y="1179322"/>
                  </a:lnTo>
                  <a:lnTo>
                    <a:pt x="9138" y="1212534"/>
                  </a:lnTo>
                  <a:lnTo>
                    <a:pt x="29448" y="1238805"/>
                  </a:lnTo>
                  <a:lnTo>
                    <a:pt x="58116" y="1255527"/>
                  </a:lnTo>
                  <a:lnTo>
                    <a:pt x="92201" y="1260094"/>
                  </a:lnTo>
                  <a:lnTo>
                    <a:pt x="140037" y="1255691"/>
                  </a:lnTo>
                  <a:lnTo>
                    <a:pt x="187336" y="1249540"/>
                  </a:lnTo>
                  <a:lnTo>
                    <a:pt x="234063" y="1241673"/>
                  </a:lnTo>
                  <a:lnTo>
                    <a:pt x="280188" y="1232123"/>
                  </a:lnTo>
                  <a:lnTo>
                    <a:pt x="325677" y="1220922"/>
                  </a:lnTo>
                  <a:lnTo>
                    <a:pt x="370496" y="1208104"/>
                  </a:lnTo>
                  <a:lnTo>
                    <a:pt x="414615" y="1193700"/>
                  </a:lnTo>
                  <a:lnTo>
                    <a:pt x="457999" y="1177744"/>
                  </a:lnTo>
                  <a:lnTo>
                    <a:pt x="500616" y="1160269"/>
                  </a:lnTo>
                  <a:lnTo>
                    <a:pt x="542434" y="1141306"/>
                  </a:lnTo>
                  <a:lnTo>
                    <a:pt x="583419" y="1120890"/>
                  </a:lnTo>
                  <a:lnTo>
                    <a:pt x="623539" y="1099052"/>
                  </a:lnTo>
                  <a:lnTo>
                    <a:pt x="662761" y="1075826"/>
                  </a:lnTo>
                  <a:lnTo>
                    <a:pt x="701052" y="1051244"/>
                  </a:lnTo>
                  <a:lnTo>
                    <a:pt x="738380" y="1025339"/>
                  </a:lnTo>
                  <a:lnTo>
                    <a:pt x="774712" y="998143"/>
                  </a:lnTo>
                  <a:lnTo>
                    <a:pt x="810015" y="969690"/>
                  </a:lnTo>
                  <a:lnTo>
                    <a:pt x="844256" y="940012"/>
                  </a:lnTo>
                  <a:lnTo>
                    <a:pt x="877403" y="909142"/>
                  </a:lnTo>
                  <a:lnTo>
                    <a:pt x="909423" y="877112"/>
                  </a:lnTo>
                  <a:lnTo>
                    <a:pt x="940282" y="843956"/>
                  </a:lnTo>
                  <a:lnTo>
                    <a:pt x="969950" y="809706"/>
                  </a:lnTo>
                  <a:lnTo>
                    <a:pt x="998392" y="774395"/>
                  </a:lnTo>
                  <a:lnTo>
                    <a:pt x="1025575" y="738055"/>
                  </a:lnTo>
                  <a:lnTo>
                    <a:pt x="1051468" y="700720"/>
                  </a:lnTo>
                  <a:lnTo>
                    <a:pt x="1076038" y="662422"/>
                  </a:lnTo>
                  <a:lnTo>
                    <a:pt x="1099251" y="623194"/>
                  </a:lnTo>
                  <a:lnTo>
                    <a:pt x="1121074" y="583068"/>
                  </a:lnTo>
                  <a:lnTo>
                    <a:pt x="1141477" y="542078"/>
                  </a:lnTo>
                  <a:lnTo>
                    <a:pt x="1160424" y="500255"/>
                  </a:lnTo>
                  <a:lnTo>
                    <a:pt x="1177884" y="457634"/>
                  </a:lnTo>
                  <a:lnTo>
                    <a:pt x="1193824" y="414246"/>
                  </a:lnTo>
                  <a:lnTo>
                    <a:pt x="1208212" y="370124"/>
                  </a:lnTo>
                  <a:lnTo>
                    <a:pt x="1221014" y="325302"/>
                  </a:lnTo>
                  <a:lnTo>
                    <a:pt x="1232197" y="279811"/>
                  </a:lnTo>
                  <a:lnTo>
                    <a:pt x="1241730" y="233685"/>
                  </a:lnTo>
                  <a:lnTo>
                    <a:pt x="1249578" y="186956"/>
                  </a:lnTo>
                  <a:lnTo>
                    <a:pt x="1255711" y="139657"/>
                  </a:lnTo>
                  <a:lnTo>
                    <a:pt x="1260093" y="91820"/>
                  </a:lnTo>
                  <a:lnTo>
                    <a:pt x="1260347" y="85979"/>
                  </a:lnTo>
                  <a:lnTo>
                    <a:pt x="1253478" y="52435"/>
                  </a:lnTo>
                  <a:lnTo>
                    <a:pt x="1234916" y="25082"/>
                  </a:lnTo>
                  <a:lnTo>
                    <a:pt x="1207448" y="6683"/>
                  </a:lnTo>
                  <a:lnTo>
                    <a:pt x="1173861" y="0"/>
                  </a:lnTo>
                  <a:close/>
                </a:path>
              </a:pathLst>
            </a:custGeom>
            <a:solidFill>
              <a:srgbClr val="00B9EC"/>
            </a:solidFill>
          </p:spPr>
          <p:txBody>
            <a:bodyPr wrap="square" lIns="0" tIns="0" rIns="0" bIns="0" rtlCol="0"/>
            <a:lstStyle/>
            <a:p>
              <a:endParaRPr/>
            </a:p>
          </p:txBody>
        </p:sp>
        <p:pic>
          <p:nvPicPr>
            <p:cNvPr id="20" name="object 20"/>
            <p:cNvPicPr/>
            <p:nvPr/>
          </p:nvPicPr>
          <p:blipFill>
            <a:blip r:embed="rId3" cstate="print"/>
            <a:stretch>
              <a:fillRect/>
            </a:stretch>
          </p:blipFill>
          <p:spPr>
            <a:xfrm>
              <a:off x="6208776" y="1103375"/>
              <a:ext cx="5125212" cy="2415666"/>
            </a:xfrm>
            <a:prstGeom prst="rect">
              <a:avLst/>
            </a:prstGeom>
          </p:spPr>
        </p:pic>
        <p:sp>
          <p:nvSpPr>
            <p:cNvPr id="21" name="object 21"/>
            <p:cNvSpPr/>
            <p:nvPr/>
          </p:nvSpPr>
          <p:spPr>
            <a:xfrm>
              <a:off x="6400799" y="1295399"/>
              <a:ext cx="4754880" cy="2045335"/>
            </a:xfrm>
            <a:custGeom>
              <a:avLst/>
              <a:gdLst/>
              <a:ahLst/>
              <a:cxnLst/>
              <a:rect l="l" t="t" r="r" b="b"/>
              <a:pathLst>
                <a:path w="4754880" h="2045335">
                  <a:moveTo>
                    <a:pt x="4544822" y="0"/>
                  </a:moveTo>
                  <a:lnTo>
                    <a:pt x="210057" y="0"/>
                  </a:lnTo>
                  <a:lnTo>
                    <a:pt x="161872" y="5544"/>
                  </a:lnTo>
                  <a:lnTo>
                    <a:pt x="117650" y="21338"/>
                  </a:lnTo>
                  <a:lnTo>
                    <a:pt x="78649" y="46126"/>
                  </a:lnTo>
                  <a:lnTo>
                    <a:pt x="46126" y="78649"/>
                  </a:lnTo>
                  <a:lnTo>
                    <a:pt x="21338" y="117650"/>
                  </a:lnTo>
                  <a:lnTo>
                    <a:pt x="5544" y="161872"/>
                  </a:lnTo>
                  <a:lnTo>
                    <a:pt x="0" y="210058"/>
                  </a:lnTo>
                  <a:lnTo>
                    <a:pt x="0" y="1835150"/>
                  </a:lnTo>
                  <a:lnTo>
                    <a:pt x="5544" y="1883335"/>
                  </a:lnTo>
                  <a:lnTo>
                    <a:pt x="21338" y="1927557"/>
                  </a:lnTo>
                  <a:lnTo>
                    <a:pt x="46126" y="1966558"/>
                  </a:lnTo>
                  <a:lnTo>
                    <a:pt x="78649" y="1999081"/>
                  </a:lnTo>
                  <a:lnTo>
                    <a:pt x="117650" y="2023869"/>
                  </a:lnTo>
                  <a:lnTo>
                    <a:pt x="161872" y="2039663"/>
                  </a:lnTo>
                  <a:lnTo>
                    <a:pt x="210057" y="2045208"/>
                  </a:lnTo>
                  <a:lnTo>
                    <a:pt x="4544822" y="2045208"/>
                  </a:lnTo>
                  <a:lnTo>
                    <a:pt x="4593007" y="2039663"/>
                  </a:lnTo>
                  <a:lnTo>
                    <a:pt x="4637229" y="2023869"/>
                  </a:lnTo>
                  <a:lnTo>
                    <a:pt x="4676230" y="1999081"/>
                  </a:lnTo>
                  <a:lnTo>
                    <a:pt x="4708753" y="1966558"/>
                  </a:lnTo>
                  <a:lnTo>
                    <a:pt x="4733541" y="1927557"/>
                  </a:lnTo>
                  <a:lnTo>
                    <a:pt x="4749335" y="1883335"/>
                  </a:lnTo>
                  <a:lnTo>
                    <a:pt x="4754880" y="1835150"/>
                  </a:lnTo>
                  <a:lnTo>
                    <a:pt x="4754880" y="210058"/>
                  </a:lnTo>
                  <a:lnTo>
                    <a:pt x="4749335" y="161872"/>
                  </a:lnTo>
                  <a:lnTo>
                    <a:pt x="4733541" y="117650"/>
                  </a:lnTo>
                  <a:lnTo>
                    <a:pt x="4708753" y="78649"/>
                  </a:lnTo>
                  <a:lnTo>
                    <a:pt x="4676230" y="46126"/>
                  </a:lnTo>
                  <a:lnTo>
                    <a:pt x="4637229" y="21338"/>
                  </a:lnTo>
                  <a:lnTo>
                    <a:pt x="4593007" y="5544"/>
                  </a:lnTo>
                  <a:lnTo>
                    <a:pt x="4544822" y="0"/>
                  </a:lnTo>
                  <a:close/>
                </a:path>
              </a:pathLst>
            </a:custGeom>
            <a:solidFill>
              <a:srgbClr val="FFFFFF"/>
            </a:solidFill>
          </p:spPr>
          <p:txBody>
            <a:bodyPr wrap="square" lIns="0" tIns="0" rIns="0" bIns="0" rtlCol="0"/>
            <a:lstStyle/>
            <a:p>
              <a:endParaRPr/>
            </a:p>
          </p:txBody>
        </p:sp>
        <p:sp>
          <p:nvSpPr>
            <p:cNvPr id="22" name="object 22"/>
            <p:cNvSpPr/>
            <p:nvPr/>
          </p:nvSpPr>
          <p:spPr>
            <a:xfrm>
              <a:off x="6231635" y="2264663"/>
              <a:ext cx="1260475" cy="1260475"/>
            </a:xfrm>
            <a:custGeom>
              <a:avLst/>
              <a:gdLst/>
              <a:ahLst/>
              <a:cxnLst/>
              <a:rect l="l" t="t" r="r" b="b"/>
              <a:pathLst>
                <a:path w="1260475" h="1260475">
                  <a:moveTo>
                    <a:pt x="92201" y="126"/>
                  </a:moveTo>
                  <a:lnTo>
                    <a:pt x="53113" y="6725"/>
                  </a:lnTo>
                  <a:lnTo>
                    <a:pt x="6893" y="52703"/>
                  </a:lnTo>
                  <a:lnTo>
                    <a:pt x="0" y="86360"/>
                  </a:lnTo>
                  <a:lnTo>
                    <a:pt x="0" y="1175765"/>
                  </a:lnTo>
                  <a:lnTo>
                    <a:pt x="7240" y="1208805"/>
                  </a:lnTo>
                  <a:lnTo>
                    <a:pt x="25828" y="1235678"/>
                  </a:lnTo>
                  <a:lnTo>
                    <a:pt x="53060" y="1253740"/>
                  </a:lnTo>
                  <a:lnTo>
                    <a:pt x="86233" y="1260348"/>
                  </a:lnTo>
                  <a:lnTo>
                    <a:pt x="1173861" y="1260348"/>
                  </a:lnTo>
                  <a:lnTo>
                    <a:pt x="1212748" y="1251180"/>
                  </a:lnTo>
                  <a:lnTo>
                    <a:pt x="1255551" y="1202443"/>
                  </a:lnTo>
                  <a:lnTo>
                    <a:pt x="1260093" y="1168527"/>
                  </a:lnTo>
                  <a:lnTo>
                    <a:pt x="1255711" y="1120681"/>
                  </a:lnTo>
                  <a:lnTo>
                    <a:pt x="1249579" y="1073373"/>
                  </a:lnTo>
                  <a:lnTo>
                    <a:pt x="1241732" y="1026635"/>
                  </a:lnTo>
                  <a:lnTo>
                    <a:pt x="1232201" y="980501"/>
                  </a:lnTo>
                  <a:lnTo>
                    <a:pt x="1221019" y="935002"/>
                  </a:lnTo>
                  <a:lnTo>
                    <a:pt x="1208219" y="890173"/>
                  </a:lnTo>
                  <a:lnTo>
                    <a:pt x="1193835" y="846044"/>
                  </a:lnTo>
                  <a:lnTo>
                    <a:pt x="1177897" y="802650"/>
                  </a:lnTo>
                  <a:lnTo>
                    <a:pt x="1160440" y="760022"/>
                  </a:lnTo>
                  <a:lnTo>
                    <a:pt x="1141495" y="718194"/>
                  </a:lnTo>
                  <a:lnTo>
                    <a:pt x="1121096" y="677199"/>
                  </a:lnTo>
                  <a:lnTo>
                    <a:pt x="1099276" y="637068"/>
                  </a:lnTo>
                  <a:lnTo>
                    <a:pt x="1076066" y="597836"/>
                  </a:lnTo>
                  <a:lnTo>
                    <a:pt x="1051500" y="559533"/>
                  </a:lnTo>
                  <a:lnTo>
                    <a:pt x="1025610" y="522194"/>
                  </a:lnTo>
                  <a:lnTo>
                    <a:pt x="998429" y="485851"/>
                  </a:lnTo>
                  <a:lnTo>
                    <a:pt x="969990" y="450537"/>
                  </a:lnTo>
                  <a:lnTo>
                    <a:pt x="940326" y="416284"/>
                  </a:lnTo>
                  <a:lnTo>
                    <a:pt x="909469" y="383125"/>
                  </a:lnTo>
                  <a:lnTo>
                    <a:pt x="877452" y="351093"/>
                  </a:lnTo>
                  <a:lnTo>
                    <a:pt x="844307" y="320221"/>
                  </a:lnTo>
                  <a:lnTo>
                    <a:pt x="810068" y="290541"/>
                  </a:lnTo>
                  <a:lnTo>
                    <a:pt x="774766" y="262086"/>
                  </a:lnTo>
                  <a:lnTo>
                    <a:pt x="738436" y="234889"/>
                  </a:lnTo>
                  <a:lnTo>
                    <a:pt x="701108" y="208982"/>
                  </a:lnTo>
                  <a:lnTo>
                    <a:pt x="662817" y="184399"/>
                  </a:lnTo>
                  <a:lnTo>
                    <a:pt x="623595" y="161172"/>
                  </a:lnTo>
                  <a:lnTo>
                    <a:pt x="583474" y="139333"/>
                  </a:lnTo>
                  <a:lnTo>
                    <a:pt x="542488" y="118916"/>
                  </a:lnTo>
                  <a:lnTo>
                    <a:pt x="500668" y="99953"/>
                  </a:lnTo>
                  <a:lnTo>
                    <a:pt x="458048" y="82477"/>
                  </a:lnTo>
                  <a:lnTo>
                    <a:pt x="414661" y="66521"/>
                  </a:lnTo>
                  <a:lnTo>
                    <a:pt x="370538" y="52117"/>
                  </a:lnTo>
                  <a:lnTo>
                    <a:pt x="325714" y="39298"/>
                  </a:lnTo>
                  <a:lnTo>
                    <a:pt x="280219" y="28097"/>
                  </a:lnTo>
                  <a:lnTo>
                    <a:pt x="234088" y="18547"/>
                  </a:lnTo>
                  <a:lnTo>
                    <a:pt x="187353" y="10680"/>
                  </a:lnTo>
                  <a:lnTo>
                    <a:pt x="140047" y="4529"/>
                  </a:lnTo>
                  <a:lnTo>
                    <a:pt x="92201" y="126"/>
                  </a:lnTo>
                  <a:close/>
                </a:path>
              </a:pathLst>
            </a:custGeom>
            <a:solidFill>
              <a:srgbClr val="2E455C"/>
            </a:solidFill>
          </p:spPr>
          <p:txBody>
            <a:bodyPr wrap="square" lIns="0" tIns="0" rIns="0" bIns="0" rtlCol="0"/>
            <a:lstStyle/>
            <a:p>
              <a:endParaRPr/>
            </a:p>
          </p:txBody>
        </p:sp>
        <p:pic>
          <p:nvPicPr>
            <p:cNvPr id="23" name="object 23"/>
            <p:cNvPicPr/>
            <p:nvPr/>
          </p:nvPicPr>
          <p:blipFill>
            <a:blip r:embed="rId5" cstate="print"/>
            <a:stretch>
              <a:fillRect/>
            </a:stretch>
          </p:blipFill>
          <p:spPr>
            <a:xfrm>
              <a:off x="4835652" y="2261615"/>
              <a:ext cx="2615183" cy="2615183"/>
            </a:xfrm>
            <a:prstGeom prst="rect">
              <a:avLst/>
            </a:prstGeom>
          </p:spPr>
        </p:pic>
        <p:sp>
          <p:nvSpPr>
            <p:cNvPr id="24" name="object 24"/>
            <p:cNvSpPr/>
            <p:nvPr/>
          </p:nvSpPr>
          <p:spPr>
            <a:xfrm>
              <a:off x="5027676" y="2453639"/>
              <a:ext cx="2245360" cy="2245360"/>
            </a:xfrm>
            <a:custGeom>
              <a:avLst/>
              <a:gdLst/>
              <a:ahLst/>
              <a:cxnLst/>
              <a:rect l="l" t="t" r="r" b="b"/>
              <a:pathLst>
                <a:path w="2245359" h="2245360">
                  <a:moveTo>
                    <a:pt x="1122426" y="0"/>
                  </a:moveTo>
                  <a:lnTo>
                    <a:pt x="1073738" y="1037"/>
                  </a:lnTo>
                  <a:lnTo>
                    <a:pt x="1025580" y="4120"/>
                  </a:lnTo>
                  <a:lnTo>
                    <a:pt x="977994" y="9206"/>
                  </a:lnTo>
                  <a:lnTo>
                    <a:pt x="931022" y="16255"/>
                  </a:lnTo>
                  <a:lnTo>
                    <a:pt x="884706" y="25223"/>
                  </a:lnTo>
                  <a:lnTo>
                    <a:pt x="839088" y="36069"/>
                  </a:lnTo>
                  <a:lnTo>
                    <a:pt x="794210" y="48750"/>
                  </a:lnTo>
                  <a:lnTo>
                    <a:pt x="750115" y="63225"/>
                  </a:lnTo>
                  <a:lnTo>
                    <a:pt x="706845" y="79451"/>
                  </a:lnTo>
                  <a:lnTo>
                    <a:pt x="664441" y="97385"/>
                  </a:lnTo>
                  <a:lnTo>
                    <a:pt x="622945" y="116987"/>
                  </a:lnTo>
                  <a:lnTo>
                    <a:pt x="582401" y="138213"/>
                  </a:lnTo>
                  <a:lnTo>
                    <a:pt x="542850" y="161022"/>
                  </a:lnTo>
                  <a:lnTo>
                    <a:pt x="504334" y="185372"/>
                  </a:lnTo>
                  <a:lnTo>
                    <a:pt x="466895" y="211220"/>
                  </a:lnTo>
                  <a:lnTo>
                    <a:pt x="430576" y="238525"/>
                  </a:lnTo>
                  <a:lnTo>
                    <a:pt x="395418" y="267243"/>
                  </a:lnTo>
                  <a:lnTo>
                    <a:pt x="361463" y="297334"/>
                  </a:lnTo>
                  <a:lnTo>
                    <a:pt x="328755" y="328755"/>
                  </a:lnTo>
                  <a:lnTo>
                    <a:pt x="297334" y="361463"/>
                  </a:lnTo>
                  <a:lnTo>
                    <a:pt x="267243" y="395418"/>
                  </a:lnTo>
                  <a:lnTo>
                    <a:pt x="238525" y="430576"/>
                  </a:lnTo>
                  <a:lnTo>
                    <a:pt x="211220" y="466895"/>
                  </a:lnTo>
                  <a:lnTo>
                    <a:pt x="185372" y="504334"/>
                  </a:lnTo>
                  <a:lnTo>
                    <a:pt x="161022" y="542850"/>
                  </a:lnTo>
                  <a:lnTo>
                    <a:pt x="138213" y="582401"/>
                  </a:lnTo>
                  <a:lnTo>
                    <a:pt x="116987" y="622945"/>
                  </a:lnTo>
                  <a:lnTo>
                    <a:pt x="97385" y="664441"/>
                  </a:lnTo>
                  <a:lnTo>
                    <a:pt x="79451" y="706845"/>
                  </a:lnTo>
                  <a:lnTo>
                    <a:pt x="63225" y="750115"/>
                  </a:lnTo>
                  <a:lnTo>
                    <a:pt x="48750" y="794210"/>
                  </a:lnTo>
                  <a:lnTo>
                    <a:pt x="36069" y="839088"/>
                  </a:lnTo>
                  <a:lnTo>
                    <a:pt x="25223" y="884706"/>
                  </a:lnTo>
                  <a:lnTo>
                    <a:pt x="16255" y="931022"/>
                  </a:lnTo>
                  <a:lnTo>
                    <a:pt x="9206" y="977994"/>
                  </a:lnTo>
                  <a:lnTo>
                    <a:pt x="4120" y="1025580"/>
                  </a:lnTo>
                  <a:lnTo>
                    <a:pt x="1037" y="1073738"/>
                  </a:lnTo>
                  <a:lnTo>
                    <a:pt x="0" y="1122426"/>
                  </a:lnTo>
                  <a:lnTo>
                    <a:pt x="1037" y="1171113"/>
                  </a:lnTo>
                  <a:lnTo>
                    <a:pt x="4120" y="1219271"/>
                  </a:lnTo>
                  <a:lnTo>
                    <a:pt x="9206" y="1266857"/>
                  </a:lnTo>
                  <a:lnTo>
                    <a:pt x="16255" y="1313829"/>
                  </a:lnTo>
                  <a:lnTo>
                    <a:pt x="25223" y="1360145"/>
                  </a:lnTo>
                  <a:lnTo>
                    <a:pt x="36069" y="1405763"/>
                  </a:lnTo>
                  <a:lnTo>
                    <a:pt x="48750" y="1450641"/>
                  </a:lnTo>
                  <a:lnTo>
                    <a:pt x="63225" y="1494736"/>
                  </a:lnTo>
                  <a:lnTo>
                    <a:pt x="79451" y="1538006"/>
                  </a:lnTo>
                  <a:lnTo>
                    <a:pt x="97385" y="1580410"/>
                  </a:lnTo>
                  <a:lnTo>
                    <a:pt x="116987" y="1621906"/>
                  </a:lnTo>
                  <a:lnTo>
                    <a:pt x="138213" y="1662450"/>
                  </a:lnTo>
                  <a:lnTo>
                    <a:pt x="161022" y="1702001"/>
                  </a:lnTo>
                  <a:lnTo>
                    <a:pt x="185372" y="1740517"/>
                  </a:lnTo>
                  <a:lnTo>
                    <a:pt x="211220" y="1777956"/>
                  </a:lnTo>
                  <a:lnTo>
                    <a:pt x="238525" y="1814275"/>
                  </a:lnTo>
                  <a:lnTo>
                    <a:pt x="267243" y="1849433"/>
                  </a:lnTo>
                  <a:lnTo>
                    <a:pt x="297334" y="1883388"/>
                  </a:lnTo>
                  <a:lnTo>
                    <a:pt x="328755" y="1916096"/>
                  </a:lnTo>
                  <a:lnTo>
                    <a:pt x="361463" y="1947517"/>
                  </a:lnTo>
                  <a:lnTo>
                    <a:pt x="395418" y="1977608"/>
                  </a:lnTo>
                  <a:lnTo>
                    <a:pt x="430576" y="2006326"/>
                  </a:lnTo>
                  <a:lnTo>
                    <a:pt x="466895" y="2033631"/>
                  </a:lnTo>
                  <a:lnTo>
                    <a:pt x="504334" y="2059479"/>
                  </a:lnTo>
                  <a:lnTo>
                    <a:pt x="542850" y="2083829"/>
                  </a:lnTo>
                  <a:lnTo>
                    <a:pt x="582401" y="2106638"/>
                  </a:lnTo>
                  <a:lnTo>
                    <a:pt x="622945" y="2127864"/>
                  </a:lnTo>
                  <a:lnTo>
                    <a:pt x="664441" y="2147466"/>
                  </a:lnTo>
                  <a:lnTo>
                    <a:pt x="706845" y="2165400"/>
                  </a:lnTo>
                  <a:lnTo>
                    <a:pt x="750115" y="2181626"/>
                  </a:lnTo>
                  <a:lnTo>
                    <a:pt x="794210" y="2196101"/>
                  </a:lnTo>
                  <a:lnTo>
                    <a:pt x="839088" y="2208782"/>
                  </a:lnTo>
                  <a:lnTo>
                    <a:pt x="884706" y="2219628"/>
                  </a:lnTo>
                  <a:lnTo>
                    <a:pt x="931022" y="2228596"/>
                  </a:lnTo>
                  <a:lnTo>
                    <a:pt x="977994" y="2235645"/>
                  </a:lnTo>
                  <a:lnTo>
                    <a:pt x="1025580" y="2240731"/>
                  </a:lnTo>
                  <a:lnTo>
                    <a:pt x="1073738" y="2243814"/>
                  </a:lnTo>
                  <a:lnTo>
                    <a:pt x="1122426" y="2244852"/>
                  </a:lnTo>
                  <a:lnTo>
                    <a:pt x="1171113" y="2243814"/>
                  </a:lnTo>
                  <a:lnTo>
                    <a:pt x="1219271" y="2240731"/>
                  </a:lnTo>
                  <a:lnTo>
                    <a:pt x="1266857" y="2235645"/>
                  </a:lnTo>
                  <a:lnTo>
                    <a:pt x="1313829" y="2228596"/>
                  </a:lnTo>
                  <a:lnTo>
                    <a:pt x="1360145" y="2219628"/>
                  </a:lnTo>
                  <a:lnTo>
                    <a:pt x="1405763" y="2208782"/>
                  </a:lnTo>
                  <a:lnTo>
                    <a:pt x="1450641" y="2196101"/>
                  </a:lnTo>
                  <a:lnTo>
                    <a:pt x="1494736" y="2181626"/>
                  </a:lnTo>
                  <a:lnTo>
                    <a:pt x="1538006" y="2165400"/>
                  </a:lnTo>
                  <a:lnTo>
                    <a:pt x="1580410" y="2147466"/>
                  </a:lnTo>
                  <a:lnTo>
                    <a:pt x="1621906" y="2127864"/>
                  </a:lnTo>
                  <a:lnTo>
                    <a:pt x="1662450" y="2106638"/>
                  </a:lnTo>
                  <a:lnTo>
                    <a:pt x="1702001" y="2083829"/>
                  </a:lnTo>
                  <a:lnTo>
                    <a:pt x="1740517" y="2059479"/>
                  </a:lnTo>
                  <a:lnTo>
                    <a:pt x="1777956" y="2033631"/>
                  </a:lnTo>
                  <a:lnTo>
                    <a:pt x="1814275" y="2006326"/>
                  </a:lnTo>
                  <a:lnTo>
                    <a:pt x="1849433" y="1977608"/>
                  </a:lnTo>
                  <a:lnTo>
                    <a:pt x="1883388" y="1947517"/>
                  </a:lnTo>
                  <a:lnTo>
                    <a:pt x="1916096" y="1916096"/>
                  </a:lnTo>
                  <a:lnTo>
                    <a:pt x="1947517" y="1883388"/>
                  </a:lnTo>
                  <a:lnTo>
                    <a:pt x="1977608" y="1849433"/>
                  </a:lnTo>
                  <a:lnTo>
                    <a:pt x="2006326" y="1814275"/>
                  </a:lnTo>
                  <a:lnTo>
                    <a:pt x="2033631" y="1777956"/>
                  </a:lnTo>
                  <a:lnTo>
                    <a:pt x="2059479" y="1740517"/>
                  </a:lnTo>
                  <a:lnTo>
                    <a:pt x="2083829" y="1702001"/>
                  </a:lnTo>
                  <a:lnTo>
                    <a:pt x="2106638" y="1662450"/>
                  </a:lnTo>
                  <a:lnTo>
                    <a:pt x="2127864" y="1621906"/>
                  </a:lnTo>
                  <a:lnTo>
                    <a:pt x="2147466" y="1580410"/>
                  </a:lnTo>
                  <a:lnTo>
                    <a:pt x="2165400" y="1538006"/>
                  </a:lnTo>
                  <a:lnTo>
                    <a:pt x="2181626" y="1494736"/>
                  </a:lnTo>
                  <a:lnTo>
                    <a:pt x="2196101" y="1450641"/>
                  </a:lnTo>
                  <a:lnTo>
                    <a:pt x="2208782" y="1405763"/>
                  </a:lnTo>
                  <a:lnTo>
                    <a:pt x="2219628" y="1360145"/>
                  </a:lnTo>
                  <a:lnTo>
                    <a:pt x="2228596" y="1313829"/>
                  </a:lnTo>
                  <a:lnTo>
                    <a:pt x="2235645" y="1266857"/>
                  </a:lnTo>
                  <a:lnTo>
                    <a:pt x="2240731" y="1219271"/>
                  </a:lnTo>
                  <a:lnTo>
                    <a:pt x="2243814" y="1171113"/>
                  </a:lnTo>
                  <a:lnTo>
                    <a:pt x="2244852" y="1122426"/>
                  </a:lnTo>
                  <a:lnTo>
                    <a:pt x="2243814" y="1073738"/>
                  </a:lnTo>
                  <a:lnTo>
                    <a:pt x="2240731" y="1025580"/>
                  </a:lnTo>
                  <a:lnTo>
                    <a:pt x="2235645" y="977994"/>
                  </a:lnTo>
                  <a:lnTo>
                    <a:pt x="2228596" y="931022"/>
                  </a:lnTo>
                  <a:lnTo>
                    <a:pt x="2219628" y="884706"/>
                  </a:lnTo>
                  <a:lnTo>
                    <a:pt x="2208782" y="839088"/>
                  </a:lnTo>
                  <a:lnTo>
                    <a:pt x="2196101" y="794210"/>
                  </a:lnTo>
                  <a:lnTo>
                    <a:pt x="2181626" y="750115"/>
                  </a:lnTo>
                  <a:lnTo>
                    <a:pt x="2165400" y="706845"/>
                  </a:lnTo>
                  <a:lnTo>
                    <a:pt x="2147466" y="664441"/>
                  </a:lnTo>
                  <a:lnTo>
                    <a:pt x="2127864" y="622945"/>
                  </a:lnTo>
                  <a:lnTo>
                    <a:pt x="2106638" y="582401"/>
                  </a:lnTo>
                  <a:lnTo>
                    <a:pt x="2083829" y="542850"/>
                  </a:lnTo>
                  <a:lnTo>
                    <a:pt x="2059479" y="504334"/>
                  </a:lnTo>
                  <a:lnTo>
                    <a:pt x="2033631" y="466895"/>
                  </a:lnTo>
                  <a:lnTo>
                    <a:pt x="2006326" y="430576"/>
                  </a:lnTo>
                  <a:lnTo>
                    <a:pt x="1977608" y="395418"/>
                  </a:lnTo>
                  <a:lnTo>
                    <a:pt x="1947517" y="361463"/>
                  </a:lnTo>
                  <a:lnTo>
                    <a:pt x="1916096" y="328755"/>
                  </a:lnTo>
                  <a:lnTo>
                    <a:pt x="1883388" y="297334"/>
                  </a:lnTo>
                  <a:lnTo>
                    <a:pt x="1849433" y="267243"/>
                  </a:lnTo>
                  <a:lnTo>
                    <a:pt x="1814275" y="238525"/>
                  </a:lnTo>
                  <a:lnTo>
                    <a:pt x="1777956" y="211220"/>
                  </a:lnTo>
                  <a:lnTo>
                    <a:pt x="1740517" y="185372"/>
                  </a:lnTo>
                  <a:lnTo>
                    <a:pt x="1702001" y="161022"/>
                  </a:lnTo>
                  <a:lnTo>
                    <a:pt x="1662450" y="138213"/>
                  </a:lnTo>
                  <a:lnTo>
                    <a:pt x="1621906" y="116987"/>
                  </a:lnTo>
                  <a:lnTo>
                    <a:pt x="1580410" y="97385"/>
                  </a:lnTo>
                  <a:lnTo>
                    <a:pt x="1538006" y="79451"/>
                  </a:lnTo>
                  <a:lnTo>
                    <a:pt x="1494736" y="63225"/>
                  </a:lnTo>
                  <a:lnTo>
                    <a:pt x="1450641" y="48750"/>
                  </a:lnTo>
                  <a:lnTo>
                    <a:pt x="1405763" y="36069"/>
                  </a:lnTo>
                  <a:lnTo>
                    <a:pt x="1360145" y="25223"/>
                  </a:lnTo>
                  <a:lnTo>
                    <a:pt x="1313829" y="16255"/>
                  </a:lnTo>
                  <a:lnTo>
                    <a:pt x="1266857" y="9206"/>
                  </a:lnTo>
                  <a:lnTo>
                    <a:pt x="1219271" y="4120"/>
                  </a:lnTo>
                  <a:lnTo>
                    <a:pt x="1171113" y="1037"/>
                  </a:lnTo>
                  <a:lnTo>
                    <a:pt x="1122426" y="0"/>
                  </a:lnTo>
                  <a:close/>
                </a:path>
              </a:pathLst>
            </a:custGeom>
            <a:solidFill>
              <a:srgbClr val="FFFFFF"/>
            </a:solidFill>
          </p:spPr>
          <p:txBody>
            <a:bodyPr wrap="square" lIns="0" tIns="0" rIns="0" bIns="0" rtlCol="0"/>
            <a:lstStyle/>
            <a:p>
              <a:endParaRPr/>
            </a:p>
          </p:txBody>
        </p:sp>
        <p:sp>
          <p:nvSpPr>
            <p:cNvPr id="25" name="object 25"/>
            <p:cNvSpPr/>
            <p:nvPr/>
          </p:nvSpPr>
          <p:spPr>
            <a:xfrm>
              <a:off x="608076" y="1840991"/>
              <a:ext cx="866140" cy="866140"/>
            </a:xfrm>
            <a:custGeom>
              <a:avLst/>
              <a:gdLst/>
              <a:ahLst/>
              <a:cxnLst/>
              <a:rect l="l" t="t" r="r" b="b"/>
              <a:pathLst>
                <a:path w="866140" h="866139">
                  <a:moveTo>
                    <a:pt x="432815" y="0"/>
                  </a:moveTo>
                  <a:lnTo>
                    <a:pt x="385655" y="2540"/>
                  </a:lnTo>
                  <a:lnTo>
                    <a:pt x="339966" y="9983"/>
                  </a:lnTo>
                  <a:lnTo>
                    <a:pt x="296012" y="22067"/>
                  </a:lnTo>
                  <a:lnTo>
                    <a:pt x="254056" y="38526"/>
                  </a:lnTo>
                  <a:lnTo>
                    <a:pt x="214364" y="59097"/>
                  </a:lnTo>
                  <a:lnTo>
                    <a:pt x="177199" y="83515"/>
                  </a:lnTo>
                  <a:lnTo>
                    <a:pt x="142825" y="111516"/>
                  </a:lnTo>
                  <a:lnTo>
                    <a:pt x="111507" y="142836"/>
                  </a:lnTo>
                  <a:lnTo>
                    <a:pt x="83507" y="177210"/>
                  </a:lnTo>
                  <a:lnTo>
                    <a:pt x="59091" y="214375"/>
                  </a:lnTo>
                  <a:lnTo>
                    <a:pt x="38522" y="254067"/>
                  </a:lnTo>
                  <a:lnTo>
                    <a:pt x="22065" y="296021"/>
                  </a:lnTo>
                  <a:lnTo>
                    <a:pt x="9982" y="339973"/>
                  </a:lnTo>
                  <a:lnTo>
                    <a:pt x="2539" y="385660"/>
                  </a:lnTo>
                  <a:lnTo>
                    <a:pt x="0" y="432816"/>
                  </a:lnTo>
                  <a:lnTo>
                    <a:pt x="2539" y="479971"/>
                  </a:lnTo>
                  <a:lnTo>
                    <a:pt x="9982" y="525658"/>
                  </a:lnTo>
                  <a:lnTo>
                    <a:pt x="22065" y="569610"/>
                  </a:lnTo>
                  <a:lnTo>
                    <a:pt x="38522" y="611564"/>
                  </a:lnTo>
                  <a:lnTo>
                    <a:pt x="59091" y="651256"/>
                  </a:lnTo>
                  <a:lnTo>
                    <a:pt x="83507" y="688421"/>
                  </a:lnTo>
                  <a:lnTo>
                    <a:pt x="111507" y="722795"/>
                  </a:lnTo>
                  <a:lnTo>
                    <a:pt x="142825" y="754115"/>
                  </a:lnTo>
                  <a:lnTo>
                    <a:pt x="177199" y="782116"/>
                  </a:lnTo>
                  <a:lnTo>
                    <a:pt x="214364" y="806534"/>
                  </a:lnTo>
                  <a:lnTo>
                    <a:pt x="254056" y="827105"/>
                  </a:lnTo>
                  <a:lnTo>
                    <a:pt x="296012" y="843564"/>
                  </a:lnTo>
                  <a:lnTo>
                    <a:pt x="339966" y="855648"/>
                  </a:lnTo>
                  <a:lnTo>
                    <a:pt x="385655" y="863092"/>
                  </a:lnTo>
                  <a:lnTo>
                    <a:pt x="432815" y="865632"/>
                  </a:lnTo>
                  <a:lnTo>
                    <a:pt x="479971" y="863092"/>
                  </a:lnTo>
                  <a:lnTo>
                    <a:pt x="525658" y="855648"/>
                  </a:lnTo>
                  <a:lnTo>
                    <a:pt x="569610" y="843564"/>
                  </a:lnTo>
                  <a:lnTo>
                    <a:pt x="611564" y="827105"/>
                  </a:lnTo>
                  <a:lnTo>
                    <a:pt x="651255" y="806534"/>
                  </a:lnTo>
                  <a:lnTo>
                    <a:pt x="688421" y="782116"/>
                  </a:lnTo>
                  <a:lnTo>
                    <a:pt x="722795" y="754115"/>
                  </a:lnTo>
                  <a:lnTo>
                    <a:pt x="754115" y="722795"/>
                  </a:lnTo>
                  <a:lnTo>
                    <a:pt x="782116" y="688421"/>
                  </a:lnTo>
                  <a:lnTo>
                    <a:pt x="806534" y="651256"/>
                  </a:lnTo>
                  <a:lnTo>
                    <a:pt x="827105" y="611564"/>
                  </a:lnTo>
                  <a:lnTo>
                    <a:pt x="843564" y="569610"/>
                  </a:lnTo>
                  <a:lnTo>
                    <a:pt x="855648" y="525658"/>
                  </a:lnTo>
                  <a:lnTo>
                    <a:pt x="863092" y="479971"/>
                  </a:lnTo>
                  <a:lnTo>
                    <a:pt x="865632" y="432816"/>
                  </a:lnTo>
                  <a:lnTo>
                    <a:pt x="863092" y="385660"/>
                  </a:lnTo>
                  <a:lnTo>
                    <a:pt x="855648" y="339973"/>
                  </a:lnTo>
                  <a:lnTo>
                    <a:pt x="843564" y="296021"/>
                  </a:lnTo>
                  <a:lnTo>
                    <a:pt x="827105" y="254067"/>
                  </a:lnTo>
                  <a:lnTo>
                    <a:pt x="806534" y="214375"/>
                  </a:lnTo>
                  <a:lnTo>
                    <a:pt x="782116" y="177210"/>
                  </a:lnTo>
                  <a:lnTo>
                    <a:pt x="754115" y="142836"/>
                  </a:lnTo>
                  <a:lnTo>
                    <a:pt x="722795" y="111516"/>
                  </a:lnTo>
                  <a:lnTo>
                    <a:pt x="688421" y="83515"/>
                  </a:lnTo>
                  <a:lnTo>
                    <a:pt x="651255" y="59097"/>
                  </a:lnTo>
                  <a:lnTo>
                    <a:pt x="611564" y="38526"/>
                  </a:lnTo>
                  <a:lnTo>
                    <a:pt x="569610" y="22067"/>
                  </a:lnTo>
                  <a:lnTo>
                    <a:pt x="525658" y="9983"/>
                  </a:lnTo>
                  <a:lnTo>
                    <a:pt x="479971" y="2539"/>
                  </a:lnTo>
                  <a:lnTo>
                    <a:pt x="432815" y="0"/>
                  </a:lnTo>
                  <a:close/>
                </a:path>
              </a:pathLst>
            </a:custGeom>
            <a:solidFill>
              <a:srgbClr val="00B9EC"/>
            </a:solidFill>
          </p:spPr>
          <p:txBody>
            <a:bodyPr wrap="square" lIns="0" tIns="0" rIns="0" bIns="0" rtlCol="0"/>
            <a:lstStyle/>
            <a:p>
              <a:endParaRPr/>
            </a:p>
          </p:txBody>
        </p:sp>
        <p:sp>
          <p:nvSpPr>
            <p:cNvPr id="26" name="object 26"/>
            <p:cNvSpPr/>
            <p:nvPr/>
          </p:nvSpPr>
          <p:spPr>
            <a:xfrm>
              <a:off x="608076" y="1840991"/>
              <a:ext cx="10980420" cy="3458210"/>
            </a:xfrm>
            <a:custGeom>
              <a:avLst/>
              <a:gdLst/>
              <a:ahLst/>
              <a:cxnLst/>
              <a:rect l="l" t="t" r="r" b="b"/>
              <a:pathLst>
                <a:path w="10980420" h="3458210">
                  <a:moveTo>
                    <a:pt x="865632" y="3025140"/>
                  </a:moveTo>
                  <a:lnTo>
                    <a:pt x="863092" y="2977985"/>
                  </a:lnTo>
                  <a:lnTo>
                    <a:pt x="855637" y="2932303"/>
                  </a:lnTo>
                  <a:lnTo>
                    <a:pt x="843559" y="2888348"/>
                  </a:lnTo>
                  <a:lnTo>
                    <a:pt x="827100" y="2846400"/>
                  </a:lnTo>
                  <a:lnTo>
                    <a:pt x="806526" y="2806700"/>
                  </a:lnTo>
                  <a:lnTo>
                    <a:pt x="782116" y="2769539"/>
                  </a:lnTo>
                  <a:lnTo>
                    <a:pt x="754113" y="2735161"/>
                  </a:lnTo>
                  <a:lnTo>
                    <a:pt x="722795" y="2703842"/>
                  </a:lnTo>
                  <a:lnTo>
                    <a:pt x="688416" y="2675839"/>
                  </a:lnTo>
                  <a:lnTo>
                    <a:pt x="651256" y="2651429"/>
                  </a:lnTo>
                  <a:lnTo>
                    <a:pt x="611555" y="2630855"/>
                  </a:lnTo>
                  <a:lnTo>
                    <a:pt x="569607" y="2614396"/>
                  </a:lnTo>
                  <a:lnTo>
                    <a:pt x="525653" y="2602319"/>
                  </a:lnTo>
                  <a:lnTo>
                    <a:pt x="479971" y="2594864"/>
                  </a:lnTo>
                  <a:lnTo>
                    <a:pt x="432816" y="2592324"/>
                  </a:lnTo>
                  <a:lnTo>
                    <a:pt x="385648" y="2594864"/>
                  </a:lnTo>
                  <a:lnTo>
                    <a:pt x="339953" y="2602319"/>
                  </a:lnTo>
                  <a:lnTo>
                    <a:pt x="296011" y="2614396"/>
                  </a:lnTo>
                  <a:lnTo>
                    <a:pt x="254050" y="2630855"/>
                  </a:lnTo>
                  <a:lnTo>
                    <a:pt x="214363" y="2651429"/>
                  </a:lnTo>
                  <a:lnTo>
                    <a:pt x="177190" y="2675839"/>
                  </a:lnTo>
                  <a:lnTo>
                    <a:pt x="142824" y="2703842"/>
                  </a:lnTo>
                  <a:lnTo>
                    <a:pt x="111506" y="2735161"/>
                  </a:lnTo>
                  <a:lnTo>
                    <a:pt x="83502" y="2769539"/>
                  </a:lnTo>
                  <a:lnTo>
                    <a:pt x="59080" y="2806700"/>
                  </a:lnTo>
                  <a:lnTo>
                    <a:pt x="38519" y="2846400"/>
                  </a:lnTo>
                  <a:lnTo>
                    <a:pt x="22059" y="2888348"/>
                  </a:lnTo>
                  <a:lnTo>
                    <a:pt x="9982" y="2932303"/>
                  </a:lnTo>
                  <a:lnTo>
                    <a:pt x="2527" y="2977985"/>
                  </a:lnTo>
                  <a:lnTo>
                    <a:pt x="0" y="3025140"/>
                  </a:lnTo>
                  <a:lnTo>
                    <a:pt x="2527" y="3072307"/>
                  </a:lnTo>
                  <a:lnTo>
                    <a:pt x="9982" y="3117989"/>
                  </a:lnTo>
                  <a:lnTo>
                    <a:pt x="22059" y="3161944"/>
                  </a:lnTo>
                  <a:lnTo>
                    <a:pt x="38519" y="3203892"/>
                  </a:lnTo>
                  <a:lnTo>
                    <a:pt x="59080" y="3243580"/>
                  </a:lnTo>
                  <a:lnTo>
                    <a:pt x="83502" y="3280753"/>
                  </a:lnTo>
                  <a:lnTo>
                    <a:pt x="111506" y="3315131"/>
                  </a:lnTo>
                  <a:lnTo>
                    <a:pt x="142824" y="3346450"/>
                  </a:lnTo>
                  <a:lnTo>
                    <a:pt x="177190" y="3374440"/>
                  </a:lnTo>
                  <a:lnTo>
                    <a:pt x="214363" y="3398863"/>
                  </a:lnTo>
                  <a:lnTo>
                    <a:pt x="254050" y="3419437"/>
                  </a:lnTo>
                  <a:lnTo>
                    <a:pt x="296011" y="3435896"/>
                  </a:lnTo>
                  <a:lnTo>
                    <a:pt x="339953" y="3447973"/>
                  </a:lnTo>
                  <a:lnTo>
                    <a:pt x="385648" y="3455416"/>
                  </a:lnTo>
                  <a:lnTo>
                    <a:pt x="432816" y="3457956"/>
                  </a:lnTo>
                  <a:lnTo>
                    <a:pt x="479971" y="3455428"/>
                  </a:lnTo>
                  <a:lnTo>
                    <a:pt x="525653" y="3447973"/>
                  </a:lnTo>
                  <a:lnTo>
                    <a:pt x="569607" y="3435896"/>
                  </a:lnTo>
                  <a:lnTo>
                    <a:pt x="611555" y="3419437"/>
                  </a:lnTo>
                  <a:lnTo>
                    <a:pt x="651256" y="3398863"/>
                  </a:lnTo>
                  <a:lnTo>
                    <a:pt x="688416" y="3374453"/>
                  </a:lnTo>
                  <a:lnTo>
                    <a:pt x="722795" y="3346450"/>
                  </a:lnTo>
                  <a:lnTo>
                    <a:pt x="754113" y="3315131"/>
                  </a:lnTo>
                  <a:lnTo>
                    <a:pt x="782116" y="3280753"/>
                  </a:lnTo>
                  <a:lnTo>
                    <a:pt x="806526" y="3243580"/>
                  </a:lnTo>
                  <a:lnTo>
                    <a:pt x="827100" y="3203892"/>
                  </a:lnTo>
                  <a:lnTo>
                    <a:pt x="843559" y="3161944"/>
                  </a:lnTo>
                  <a:lnTo>
                    <a:pt x="855637" y="3117989"/>
                  </a:lnTo>
                  <a:lnTo>
                    <a:pt x="863092" y="3072307"/>
                  </a:lnTo>
                  <a:lnTo>
                    <a:pt x="865632" y="3025140"/>
                  </a:lnTo>
                  <a:close/>
                </a:path>
                <a:path w="10980420" h="3458210">
                  <a:moveTo>
                    <a:pt x="10980420" y="432816"/>
                  </a:moveTo>
                  <a:lnTo>
                    <a:pt x="10977880" y="385660"/>
                  </a:lnTo>
                  <a:lnTo>
                    <a:pt x="10970425" y="339979"/>
                  </a:lnTo>
                  <a:lnTo>
                    <a:pt x="10958347" y="296024"/>
                  </a:lnTo>
                  <a:lnTo>
                    <a:pt x="10941888" y="254076"/>
                  </a:lnTo>
                  <a:lnTo>
                    <a:pt x="10921314" y="214376"/>
                  </a:lnTo>
                  <a:lnTo>
                    <a:pt x="10896905" y="177215"/>
                  </a:lnTo>
                  <a:lnTo>
                    <a:pt x="10868901" y="142836"/>
                  </a:lnTo>
                  <a:lnTo>
                    <a:pt x="10837583" y="111518"/>
                  </a:lnTo>
                  <a:lnTo>
                    <a:pt x="10803204" y="83515"/>
                  </a:lnTo>
                  <a:lnTo>
                    <a:pt x="10766031" y="59105"/>
                  </a:lnTo>
                  <a:lnTo>
                    <a:pt x="10726344" y="38531"/>
                  </a:lnTo>
                  <a:lnTo>
                    <a:pt x="10684396" y="22072"/>
                  </a:lnTo>
                  <a:lnTo>
                    <a:pt x="10640441" y="9994"/>
                  </a:lnTo>
                  <a:lnTo>
                    <a:pt x="10594759" y="2540"/>
                  </a:lnTo>
                  <a:lnTo>
                    <a:pt x="10547604" y="0"/>
                  </a:lnTo>
                  <a:lnTo>
                    <a:pt x="10500436" y="2540"/>
                  </a:lnTo>
                  <a:lnTo>
                    <a:pt x="10454754" y="9994"/>
                  </a:lnTo>
                  <a:lnTo>
                    <a:pt x="10410800" y="22072"/>
                  </a:lnTo>
                  <a:lnTo>
                    <a:pt x="10368851" y="38531"/>
                  </a:lnTo>
                  <a:lnTo>
                    <a:pt x="10329164" y="59105"/>
                  </a:lnTo>
                  <a:lnTo>
                    <a:pt x="10291991" y="83515"/>
                  </a:lnTo>
                  <a:lnTo>
                    <a:pt x="10257612" y="111518"/>
                  </a:lnTo>
                  <a:lnTo>
                    <a:pt x="10226294" y="142836"/>
                  </a:lnTo>
                  <a:lnTo>
                    <a:pt x="10198303" y="177215"/>
                  </a:lnTo>
                  <a:lnTo>
                    <a:pt x="10173881" y="214376"/>
                  </a:lnTo>
                  <a:lnTo>
                    <a:pt x="10153307" y="254076"/>
                  </a:lnTo>
                  <a:lnTo>
                    <a:pt x="10136848" y="296024"/>
                  </a:lnTo>
                  <a:lnTo>
                    <a:pt x="10124770" y="339979"/>
                  </a:lnTo>
                  <a:lnTo>
                    <a:pt x="10117328" y="385660"/>
                  </a:lnTo>
                  <a:lnTo>
                    <a:pt x="10114788" y="432816"/>
                  </a:lnTo>
                  <a:lnTo>
                    <a:pt x="10117328" y="479983"/>
                  </a:lnTo>
                  <a:lnTo>
                    <a:pt x="10124770" y="525665"/>
                  </a:lnTo>
                  <a:lnTo>
                    <a:pt x="10136848" y="569620"/>
                  </a:lnTo>
                  <a:lnTo>
                    <a:pt x="10153307" y="611568"/>
                  </a:lnTo>
                  <a:lnTo>
                    <a:pt x="10173881" y="651268"/>
                  </a:lnTo>
                  <a:lnTo>
                    <a:pt x="10198303" y="688428"/>
                  </a:lnTo>
                  <a:lnTo>
                    <a:pt x="10226294" y="722807"/>
                  </a:lnTo>
                  <a:lnTo>
                    <a:pt x="10257612" y="754126"/>
                  </a:lnTo>
                  <a:lnTo>
                    <a:pt x="10291991" y="782129"/>
                  </a:lnTo>
                  <a:lnTo>
                    <a:pt x="10329164" y="806538"/>
                  </a:lnTo>
                  <a:lnTo>
                    <a:pt x="10368851" y="827112"/>
                  </a:lnTo>
                  <a:lnTo>
                    <a:pt x="10410800" y="843572"/>
                  </a:lnTo>
                  <a:lnTo>
                    <a:pt x="10454754" y="855649"/>
                  </a:lnTo>
                  <a:lnTo>
                    <a:pt x="10500436" y="863092"/>
                  </a:lnTo>
                  <a:lnTo>
                    <a:pt x="10547604" y="865632"/>
                  </a:lnTo>
                  <a:lnTo>
                    <a:pt x="10594759" y="863092"/>
                  </a:lnTo>
                  <a:lnTo>
                    <a:pt x="10640441" y="855649"/>
                  </a:lnTo>
                  <a:lnTo>
                    <a:pt x="10684396" y="843572"/>
                  </a:lnTo>
                  <a:lnTo>
                    <a:pt x="10726344" y="827112"/>
                  </a:lnTo>
                  <a:lnTo>
                    <a:pt x="10766031" y="806538"/>
                  </a:lnTo>
                  <a:lnTo>
                    <a:pt x="10803204" y="782129"/>
                  </a:lnTo>
                  <a:lnTo>
                    <a:pt x="10837583" y="754126"/>
                  </a:lnTo>
                  <a:lnTo>
                    <a:pt x="10868901" y="722807"/>
                  </a:lnTo>
                  <a:lnTo>
                    <a:pt x="10896892" y="688428"/>
                  </a:lnTo>
                  <a:lnTo>
                    <a:pt x="10921314" y="651268"/>
                  </a:lnTo>
                  <a:lnTo>
                    <a:pt x="10941888" y="611568"/>
                  </a:lnTo>
                  <a:lnTo>
                    <a:pt x="10958347" y="569620"/>
                  </a:lnTo>
                  <a:lnTo>
                    <a:pt x="10970425" y="525665"/>
                  </a:lnTo>
                  <a:lnTo>
                    <a:pt x="10977880" y="479983"/>
                  </a:lnTo>
                  <a:lnTo>
                    <a:pt x="10980420" y="432816"/>
                  </a:lnTo>
                  <a:close/>
                </a:path>
              </a:pathLst>
            </a:custGeom>
            <a:solidFill>
              <a:srgbClr val="2E455C"/>
            </a:solidFill>
          </p:spPr>
          <p:txBody>
            <a:bodyPr wrap="square" lIns="0" tIns="0" rIns="0" bIns="0" rtlCol="0"/>
            <a:lstStyle/>
            <a:p>
              <a:endParaRPr/>
            </a:p>
          </p:txBody>
        </p:sp>
        <p:sp>
          <p:nvSpPr>
            <p:cNvPr id="27" name="object 27"/>
            <p:cNvSpPr/>
            <p:nvPr/>
          </p:nvSpPr>
          <p:spPr>
            <a:xfrm>
              <a:off x="1827276" y="1982723"/>
              <a:ext cx="9761220" cy="3316604"/>
            </a:xfrm>
            <a:custGeom>
              <a:avLst/>
              <a:gdLst/>
              <a:ahLst/>
              <a:cxnLst/>
              <a:rect l="l" t="t" r="r" b="b"/>
              <a:pathLst>
                <a:path w="9761220" h="3316604">
                  <a:moveTo>
                    <a:pt x="60960" y="995934"/>
                  </a:moveTo>
                  <a:lnTo>
                    <a:pt x="0" y="960120"/>
                  </a:lnTo>
                  <a:lnTo>
                    <a:pt x="0" y="1031748"/>
                  </a:lnTo>
                  <a:lnTo>
                    <a:pt x="60960" y="995934"/>
                  </a:lnTo>
                  <a:close/>
                </a:path>
                <a:path w="9761220" h="3316604">
                  <a:moveTo>
                    <a:pt x="60960" y="675894"/>
                  </a:moveTo>
                  <a:lnTo>
                    <a:pt x="0" y="640080"/>
                  </a:lnTo>
                  <a:lnTo>
                    <a:pt x="0" y="711708"/>
                  </a:lnTo>
                  <a:lnTo>
                    <a:pt x="60960" y="675894"/>
                  </a:lnTo>
                  <a:close/>
                </a:path>
                <a:path w="9761220" h="3316604">
                  <a:moveTo>
                    <a:pt x="60960" y="355854"/>
                  </a:moveTo>
                  <a:lnTo>
                    <a:pt x="0" y="320040"/>
                  </a:lnTo>
                  <a:lnTo>
                    <a:pt x="0" y="391668"/>
                  </a:lnTo>
                  <a:lnTo>
                    <a:pt x="60960" y="355854"/>
                  </a:lnTo>
                  <a:close/>
                </a:path>
                <a:path w="9761220" h="3316604">
                  <a:moveTo>
                    <a:pt x="60960" y="35814"/>
                  </a:moveTo>
                  <a:lnTo>
                    <a:pt x="0" y="0"/>
                  </a:lnTo>
                  <a:lnTo>
                    <a:pt x="0" y="71628"/>
                  </a:lnTo>
                  <a:lnTo>
                    <a:pt x="60960" y="35814"/>
                  </a:lnTo>
                  <a:close/>
                </a:path>
                <a:path w="9761220" h="3316604">
                  <a:moveTo>
                    <a:pt x="9761220" y="2883408"/>
                  </a:moveTo>
                  <a:lnTo>
                    <a:pt x="9758680" y="2836253"/>
                  </a:lnTo>
                  <a:lnTo>
                    <a:pt x="9751225" y="2790571"/>
                  </a:lnTo>
                  <a:lnTo>
                    <a:pt x="9739147" y="2746616"/>
                  </a:lnTo>
                  <a:lnTo>
                    <a:pt x="9722688" y="2704668"/>
                  </a:lnTo>
                  <a:lnTo>
                    <a:pt x="9702114" y="2664968"/>
                  </a:lnTo>
                  <a:lnTo>
                    <a:pt x="9677705" y="2627807"/>
                  </a:lnTo>
                  <a:lnTo>
                    <a:pt x="9649701" y="2593429"/>
                  </a:lnTo>
                  <a:lnTo>
                    <a:pt x="9618383" y="2562110"/>
                  </a:lnTo>
                  <a:lnTo>
                    <a:pt x="9584004" y="2534107"/>
                  </a:lnTo>
                  <a:lnTo>
                    <a:pt x="9546831" y="2509697"/>
                  </a:lnTo>
                  <a:lnTo>
                    <a:pt x="9507144" y="2489123"/>
                  </a:lnTo>
                  <a:lnTo>
                    <a:pt x="9465196" y="2472664"/>
                  </a:lnTo>
                  <a:lnTo>
                    <a:pt x="9421241" y="2460587"/>
                  </a:lnTo>
                  <a:lnTo>
                    <a:pt x="9375559" y="2453132"/>
                  </a:lnTo>
                  <a:lnTo>
                    <a:pt x="9328404" y="2450592"/>
                  </a:lnTo>
                  <a:lnTo>
                    <a:pt x="9281236" y="2453132"/>
                  </a:lnTo>
                  <a:lnTo>
                    <a:pt x="9235554" y="2460587"/>
                  </a:lnTo>
                  <a:lnTo>
                    <a:pt x="9191600" y="2472664"/>
                  </a:lnTo>
                  <a:lnTo>
                    <a:pt x="9149651" y="2489123"/>
                  </a:lnTo>
                  <a:lnTo>
                    <a:pt x="9109964" y="2509697"/>
                  </a:lnTo>
                  <a:lnTo>
                    <a:pt x="9072791" y="2534107"/>
                  </a:lnTo>
                  <a:lnTo>
                    <a:pt x="9038412" y="2562110"/>
                  </a:lnTo>
                  <a:lnTo>
                    <a:pt x="9007094" y="2593429"/>
                  </a:lnTo>
                  <a:lnTo>
                    <a:pt x="8979103" y="2627807"/>
                  </a:lnTo>
                  <a:lnTo>
                    <a:pt x="8954681" y="2664968"/>
                  </a:lnTo>
                  <a:lnTo>
                    <a:pt x="8934107" y="2704668"/>
                  </a:lnTo>
                  <a:lnTo>
                    <a:pt x="8917648" y="2746616"/>
                  </a:lnTo>
                  <a:lnTo>
                    <a:pt x="8905570" y="2790571"/>
                  </a:lnTo>
                  <a:lnTo>
                    <a:pt x="8898128" y="2836253"/>
                  </a:lnTo>
                  <a:lnTo>
                    <a:pt x="8895588" y="2883408"/>
                  </a:lnTo>
                  <a:lnTo>
                    <a:pt x="8898128" y="2930575"/>
                  </a:lnTo>
                  <a:lnTo>
                    <a:pt x="8905570" y="2976257"/>
                  </a:lnTo>
                  <a:lnTo>
                    <a:pt x="8917648" y="3020212"/>
                  </a:lnTo>
                  <a:lnTo>
                    <a:pt x="8934107" y="3062160"/>
                  </a:lnTo>
                  <a:lnTo>
                    <a:pt x="8954681" y="3101848"/>
                  </a:lnTo>
                  <a:lnTo>
                    <a:pt x="8979103" y="3139021"/>
                  </a:lnTo>
                  <a:lnTo>
                    <a:pt x="9007094" y="3173399"/>
                  </a:lnTo>
                  <a:lnTo>
                    <a:pt x="9038412" y="3204718"/>
                  </a:lnTo>
                  <a:lnTo>
                    <a:pt x="9072791" y="3232708"/>
                  </a:lnTo>
                  <a:lnTo>
                    <a:pt x="9109964" y="3257131"/>
                  </a:lnTo>
                  <a:lnTo>
                    <a:pt x="9149651" y="3277705"/>
                  </a:lnTo>
                  <a:lnTo>
                    <a:pt x="9191600" y="3294164"/>
                  </a:lnTo>
                  <a:lnTo>
                    <a:pt x="9235554" y="3306241"/>
                  </a:lnTo>
                  <a:lnTo>
                    <a:pt x="9281236" y="3313684"/>
                  </a:lnTo>
                  <a:lnTo>
                    <a:pt x="9328404" y="3316224"/>
                  </a:lnTo>
                  <a:lnTo>
                    <a:pt x="9375559" y="3313696"/>
                  </a:lnTo>
                  <a:lnTo>
                    <a:pt x="9421241" y="3306241"/>
                  </a:lnTo>
                  <a:lnTo>
                    <a:pt x="9465196" y="3294164"/>
                  </a:lnTo>
                  <a:lnTo>
                    <a:pt x="9507144" y="3277705"/>
                  </a:lnTo>
                  <a:lnTo>
                    <a:pt x="9546831" y="3257131"/>
                  </a:lnTo>
                  <a:lnTo>
                    <a:pt x="9584004" y="3232721"/>
                  </a:lnTo>
                  <a:lnTo>
                    <a:pt x="9618383" y="3204718"/>
                  </a:lnTo>
                  <a:lnTo>
                    <a:pt x="9649701" y="3173399"/>
                  </a:lnTo>
                  <a:lnTo>
                    <a:pt x="9677692" y="3139021"/>
                  </a:lnTo>
                  <a:lnTo>
                    <a:pt x="9702114" y="3101848"/>
                  </a:lnTo>
                  <a:lnTo>
                    <a:pt x="9722688" y="3062160"/>
                  </a:lnTo>
                  <a:lnTo>
                    <a:pt x="9739147" y="3020212"/>
                  </a:lnTo>
                  <a:lnTo>
                    <a:pt x="9751225" y="2976257"/>
                  </a:lnTo>
                  <a:lnTo>
                    <a:pt x="9758680" y="2930575"/>
                  </a:lnTo>
                  <a:lnTo>
                    <a:pt x="9761220" y="2883408"/>
                  </a:lnTo>
                  <a:close/>
                </a:path>
              </a:pathLst>
            </a:custGeom>
            <a:solidFill>
              <a:srgbClr val="00B9EC"/>
            </a:solidFill>
          </p:spPr>
          <p:txBody>
            <a:bodyPr wrap="square" lIns="0" tIns="0" rIns="0" bIns="0" rtlCol="0"/>
            <a:lstStyle/>
            <a:p>
              <a:endParaRPr/>
            </a:p>
          </p:txBody>
        </p:sp>
      </p:grpSp>
      <p:sp>
        <p:nvSpPr>
          <p:cNvPr id="28" name="object 2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00" dirty="0"/>
              <a:t>Our</a:t>
            </a:r>
            <a:r>
              <a:rPr spc="-95" dirty="0"/>
              <a:t> </a:t>
            </a:r>
            <a:r>
              <a:rPr spc="-20" dirty="0"/>
              <a:t>Ethics</a:t>
            </a:r>
            <a:r>
              <a:rPr spc="-180" dirty="0"/>
              <a:t> </a:t>
            </a:r>
            <a:r>
              <a:rPr spc="-265" dirty="0"/>
              <a:t>&amp;</a:t>
            </a:r>
            <a:r>
              <a:rPr spc="-95" dirty="0"/>
              <a:t> </a:t>
            </a:r>
            <a:r>
              <a:rPr spc="-75" dirty="0"/>
              <a:t>Compliance</a:t>
            </a:r>
          </a:p>
        </p:txBody>
      </p:sp>
      <p:sp>
        <p:nvSpPr>
          <p:cNvPr id="29" name="object 29"/>
          <p:cNvSpPr txBox="1"/>
          <p:nvPr/>
        </p:nvSpPr>
        <p:spPr>
          <a:xfrm>
            <a:off x="1801114" y="1376406"/>
            <a:ext cx="2451100" cy="1705610"/>
          </a:xfrm>
          <a:prstGeom prst="rect">
            <a:avLst/>
          </a:prstGeom>
        </p:spPr>
        <p:txBody>
          <a:bodyPr vert="horz" wrap="square" lIns="0" tIns="151765" rIns="0" bIns="0" rtlCol="0">
            <a:spAutoFit/>
          </a:bodyPr>
          <a:lstStyle/>
          <a:p>
            <a:pPr marL="12700">
              <a:lnSpc>
                <a:spcPct val="100000"/>
              </a:lnSpc>
              <a:spcBef>
                <a:spcPts val="1195"/>
              </a:spcBef>
            </a:pPr>
            <a:r>
              <a:rPr sz="1600" spc="-75" dirty="0">
                <a:solidFill>
                  <a:srgbClr val="383838"/>
                </a:solidFill>
                <a:latin typeface="Arial Black"/>
                <a:cs typeface="Arial Black"/>
              </a:rPr>
              <a:t>Internal</a:t>
            </a:r>
            <a:r>
              <a:rPr sz="1600" spc="-80" dirty="0">
                <a:solidFill>
                  <a:srgbClr val="383838"/>
                </a:solidFill>
                <a:latin typeface="Arial Black"/>
                <a:cs typeface="Arial Black"/>
              </a:rPr>
              <a:t> </a:t>
            </a:r>
            <a:r>
              <a:rPr sz="1600" spc="-20" dirty="0">
                <a:solidFill>
                  <a:srgbClr val="383838"/>
                </a:solidFill>
                <a:latin typeface="Arial Black"/>
                <a:cs typeface="Arial Black"/>
              </a:rPr>
              <a:t>SOPs</a:t>
            </a:r>
            <a:endParaRPr sz="1600" dirty="0">
              <a:latin typeface="Arial Black"/>
              <a:cs typeface="Arial Black"/>
            </a:endParaRPr>
          </a:p>
          <a:p>
            <a:pPr marL="175895" marR="5080">
              <a:lnSpc>
                <a:spcPct val="150000"/>
              </a:lnSpc>
              <a:spcBef>
                <a:spcPts val="130"/>
              </a:spcBef>
            </a:pPr>
            <a:r>
              <a:rPr sz="1400" dirty="0">
                <a:solidFill>
                  <a:srgbClr val="878787"/>
                </a:solidFill>
                <a:latin typeface="Gill Sans MT"/>
                <a:cs typeface="Gill Sans MT"/>
              </a:rPr>
              <a:t>Data</a:t>
            </a:r>
            <a:r>
              <a:rPr sz="1400" spc="114" dirty="0">
                <a:solidFill>
                  <a:srgbClr val="878787"/>
                </a:solidFill>
                <a:latin typeface="Gill Sans MT"/>
                <a:cs typeface="Gill Sans MT"/>
              </a:rPr>
              <a:t> </a:t>
            </a:r>
            <a:r>
              <a:rPr sz="1400" dirty="0">
                <a:solidFill>
                  <a:srgbClr val="878787"/>
                </a:solidFill>
                <a:latin typeface="Gill Sans MT"/>
                <a:cs typeface="Gill Sans MT"/>
              </a:rPr>
              <a:t>integrity</a:t>
            </a:r>
            <a:r>
              <a:rPr sz="1400" spc="125" dirty="0">
                <a:solidFill>
                  <a:srgbClr val="878787"/>
                </a:solidFill>
                <a:latin typeface="Gill Sans MT"/>
                <a:cs typeface="Gill Sans MT"/>
              </a:rPr>
              <a:t> </a:t>
            </a:r>
            <a:r>
              <a:rPr sz="1400" spc="100" dirty="0">
                <a:solidFill>
                  <a:srgbClr val="878787"/>
                </a:solidFill>
                <a:latin typeface="Gill Sans MT"/>
                <a:cs typeface="Gill Sans MT"/>
              </a:rPr>
              <a:t>and</a:t>
            </a:r>
            <a:r>
              <a:rPr sz="1400" spc="120" dirty="0">
                <a:solidFill>
                  <a:srgbClr val="878787"/>
                </a:solidFill>
                <a:latin typeface="Gill Sans MT"/>
                <a:cs typeface="Gill Sans MT"/>
              </a:rPr>
              <a:t> </a:t>
            </a:r>
            <a:r>
              <a:rPr sz="1400" spc="40" dirty="0">
                <a:solidFill>
                  <a:srgbClr val="878787"/>
                </a:solidFill>
                <a:latin typeface="Gill Sans MT"/>
                <a:cs typeface="Gill Sans MT"/>
              </a:rPr>
              <a:t>security </a:t>
            </a:r>
            <a:r>
              <a:rPr sz="1400" dirty="0">
                <a:solidFill>
                  <a:srgbClr val="878787"/>
                </a:solidFill>
                <a:latin typeface="Gill Sans MT"/>
                <a:cs typeface="Gill Sans MT"/>
              </a:rPr>
              <a:t>Quality</a:t>
            </a:r>
            <a:r>
              <a:rPr sz="1400" spc="75" dirty="0">
                <a:solidFill>
                  <a:srgbClr val="878787"/>
                </a:solidFill>
                <a:latin typeface="Gill Sans MT"/>
                <a:cs typeface="Gill Sans MT"/>
              </a:rPr>
              <a:t> </a:t>
            </a:r>
            <a:r>
              <a:rPr sz="1400" spc="90" dirty="0">
                <a:solidFill>
                  <a:srgbClr val="878787"/>
                </a:solidFill>
                <a:latin typeface="Gill Sans MT"/>
                <a:cs typeface="Gill Sans MT"/>
              </a:rPr>
              <a:t>assurance </a:t>
            </a:r>
            <a:r>
              <a:rPr sz="1400" dirty="0">
                <a:solidFill>
                  <a:srgbClr val="878787"/>
                </a:solidFill>
                <a:latin typeface="Gill Sans MT"/>
                <a:cs typeface="Gill Sans MT"/>
              </a:rPr>
              <a:t>Confidentiality</a:t>
            </a:r>
            <a:r>
              <a:rPr sz="1400" spc="270" dirty="0">
                <a:solidFill>
                  <a:srgbClr val="878787"/>
                </a:solidFill>
                <a:latin typeface="Gill Sans MT"/>
                <a:cs typeface="Gill Sans MT"/>
              </a:rPr>
              <a:t> </a:t>
            </a:r>
            <a:r>
              <a:rPr sz="1400" spc="100" dirty="0">
                <a:solidFill>
                  <a:srgbClr val="878787"/>
                </a:solidFill>
                <a:latin typeface="Gill Sans MT"/>
                <a:cs typeface="Gill Sans MT"/>
              </a:rPr>
              <a:t>and</a:t>
            </a:r>
            <a:r>
              <a:rPr sz="1400" spc="280" dirty="0">
                <a:solidFill>
                  <a:srgbClr val="878787"/>
                </a:solidFill>
                <a:latin typeface="Gill Sans MT"/>
                <a:cs typeface="Gill Sans MT"/>
              </a:rPr>
              <a:t> </a:t>
            </a:r>
            <a:r>
              <a:rPr sz="1400" spc="35" dirty="0">
                <a:solidFill>
                  <a:srgbClr val="878787"/>
                </a:solidFill>
                <a:latin typeface="Gill Sans MT"/>
                <a:cs typeface="Gill Sans MT"/>
              </a:rPr>
              <a:t>copyright </a:t>
            </a:r>
            <a:r>
              <a:rPr sz="1400" dirty="0">
                <a:solidFill>
                  <a:srgbClr val="878787"/>
                </a:solidFill>
                <a:latin typeface="Gill Sans MT"/>
                <a:cs typeface="Gill Sans MT"/>
              </a:rPr>
              <a:t>Conflict</a:t>
            </a:r>
            <a:r>
              <a:rPr sz="1400" spc="105" dirty="0">
                <a:solidFill>
                  <a:srgbClr val="878787"/>
                </a:solidFill>
                <a:latin typeface="Gill Sans MT"/>
                <a:cs typeface="Gill Sans MT"/>
              </a:rPr>
              <a:t> </a:t>
            </a:r>
            <a:r>
              <a:rPr sz="1400" spc="75" dirty="0">
                <a:solidFill>
                  <a:srgbClr val="878787"/>
                </a:solidFill>
                <a:latin typeface="Gill Sans MT"/>
                <a:cs typeface="Gill Sans MT"/>
              </a:rPr>
              <a:t>of</a:t>
            </a:r>
            <a:r>
              <a:rPr sz="1400" spc="125" dirty="0">
                <a:solidFill>
                  <a:srgbClr val="878787"/>
                </a:solidFill>
                <a:latin typeface="Gill Sans MT"/>
                <a:cs typeface="Gill Sans MT"/>
              </a:rPr>
              <a:t> </a:t>
            </a:r>
            <a:r>
              <a:rPr sz="1400" spc="-10" dirty="0">
                <a:solidFill>
                  <a:srgbClr val="878787"/>
                </a:solidFill>
                <a:latin typeface="Gill Sans MT"/>
                <a:cs typeface="Gill Sans MT"/>
              </a:rPr>
              <a:t>interest</a:t>
            </a:r>
            <a:endParaRPr sz="1400" dirty="0">
              <a:latin typeface="Gill Sans MT"/>
              <a:cs typeface="Gill Sans MT"/>
            </a:endParaRPr>
          </a:p>
        </p:txBody>
      </p:sp>
      <p:sp>
        <p:nvSpPr>
          <p:cNvPr id="30" name="object 30"/>
          <p:cNvSpPr/>
          <p:nvPr/>
        </p:nvSpPr>
        <p:spPr>
          <a:xfrm>
            <a:off x="1827276" y="4678679"/>
            <a:ext cx="60960" cy="71755"/>
          </a:xfrm>
          <a:custGeom>
            <a:avLst/>
            <a:gdLst/>
            <a:ahLst/>
            <a:cxnLst/>
            <a:rect l="l" t="t" r="r" b="b"/>
            <a:pathLst>
              <a:path w="60960" h="71754">
                <a:moveTo>
                  <a:pt x="0" y="0"/>
                </a:moveTo>
                <a:lnTo>
                  <a:pt x="0" y="71628"/>
                </a:lnTo>
                <a:lnTo>
                  <a:pt x="60960" y="35814"/>
                </a:lnTo>
                <a:lnTo>
                  <a:pt x="0" y="0"/>
                </a:lnTo>
                <a:close/>
              </a:path>
            </a:pathLst>
          </a:custGeom>
          <a:solidFill>
            <a:srgbClr val="00B9EC"/>
          </a:solidFill>
        </p:spPr>
        <p:txBody>
          <a:bodyPr wrap="square" lIns="0" tIns="0" rIns="0" bIns="0" rtlCol="0"/>
          <a:lstStyle/>
          <a:p>
            <a:endParaRPr/>
          </a:p>
        </p:txBody>
      </p:sp>
      <p:sp>
        <p:nvSpPr>
          <p:cNvPr id="31" name="object 31"/>
          <p:cNvSpPr txBox="1"/>
          <p:nvPr/>
        </p:nvSpPr>
        <p:spPr>
          <a:xfrm>
            <a:off x="1801114" y="4073332"/>
            <a:ext cx="2508250" cy="1065530"/>
          </a:xfrm>
          <a:prstGeom prst="rect">
            <a:avLst/>
          </a:prstGeom>
        </p:spPr>
        <p:txBody>
          <a:bodyPr vert="horz" wrap="square" lIns="0" tIns="151765" rIns="0" bIns="0" rtlCol="0">
            <a:spAutoFit/>
          </a:bodyPr>
          <a:lstStyle/>
          <a:p>
            <a:pPr marL="12700">
              <a:lnSpc>
                <a:spcPct val="100000"/>
              </a:lnSpc>
              <a:spcBef>
                <a:spcPts val="1195"/>
              </a:spcBef>
            </a:pPr>
            <a:r>
              <a:rPr sz="1600" spc="-10" dirty="0">
                <a:solidFill>
                  <a:srgbClr val="383838"/>
                </a:solidFill>
                <a:latin typeface="Arial Black"/>
                <a:cs typeface="Arial Black"/>
              </a:rPr>
              <a:t>Monitoring</a:t>
            </a:r>
            <a:endParaRPr sz="1600" dirty="0">
              <a:latin typeface="Arial Black"/>
              <a:cs typeface="Arial Black"/>
            </a:endParaRPr>
          </a:p>
          <a:p>
            <a:pPr marL="175895" marR="5080">
              <a:lnSpc>
                <a:spcPct val="150000"/>
              </a:lnSpc>
              <a:spcBef>
                <a:spcPts val="130"/>
              </a:spcBef>
            </a:pPr>
            <a:r>
              <a:rPr sz="1400" spc="45" dirty="0">
                <a:solidFill>
                  <a:srgbClr val="878787"/>
                </a:solidFill>
                <a:latin typeface="Gill Sans MT"/>
                <a:cs typeface="Gill Sans MT"/>
              </a:rPr>
              <a:t>Monitoring</a:t>
            </a:r>
            <a:r>
              <a:rPr sz="1400" spc="-40" dirty="0">
                <a:solidFill>
                  <a:srgbClr val="878787"/>
                </a:solidFill>
                <a:latin typeface="Gill Sans MT"/>
                <a:cs typeface="Gill Sans MT"/>
              </a:rPr>
              <a:t> </a:t>
            </a:r>
            <a:r>
              <a:rPr sz="1400" spc="60" dirty="0">
                <a:solidFill>
                  <a:srgbClr val="878787"/>
                </a:solidFill>
                <a:latin typeface="Gill Sans MT"/>
                <a:cs typeface="Gill Sans MT"/>
              </a:rPr>
              <a:t>ethical</a:t>
            </a:r>
            <a:r>
              <a:rPr sz="1400" spc="-15" dirty="0">
                <a:solidFill>
                  <a:srgbClr val="878787"/>
                </a:solidFill>
                <a:latin typeface="Gill Sans MT"/>
                <a:cs typeface="Gill Sans MT"/>
              </a:rPr>
              <a:t> </a:t>
            </a:r>
            <a:r>
              <a:rPr sz="1400" spc="75" dirty="0">
                <a:solidFill>
                  <a:srgbClr val="878787"/>
                </a:solidFill>
                <a:latin typeface="Gill Sans MT"/>
                <a:cs typeface="Gill Sans MT"/>
              </a:rPr>
              <a:t>standards. </a:t>
            </a:r>
            <a:r>
              <a:rPr sz="1400" dirty="0">
                <a:solidFill>
                  <a:srgbClr val="878787"/>
                </a:solidFill>
                <a:latin typeface="Gill Sans MT"/>
                <a:cs typeface="Gill Sans MT"/>
              </a:rPr>
              <a:t>Internal</a:t>
            </a:r>
            <a:r>
              <a:rPr sz="1400" spc="160" dirty="0">
                <a:solidFill>
                  <a:srgbClr val="878787"/>
                </a:solidFill>
                <a:latin typeface="Gill Sans MT"/>
                <a:cs typeface="Gill Sans MT"/>
              </a:rPr>
              <a:t> </a:t>
            </a:r>
            <a:r>
              <a:rPr sz="1400" dirty="0">
                <a:solidFill>
                  <a:srgbClr val="878787"/>
                </a:solidFill>
                <a:latin typeface="Gill Sans MT"/>
                <a:cs typeface="Gill Sans MT"/>
              </a:rPr>
              <a:t>Quality</a:t>
            </a:r>
            <a:r>
              <a:rPr sz="1400" spc="200" dirty="0">
                <a:solidFill>
                  <a:srgbClr val="878787"/>
                </a:solidFill>
                <a:latin typeface="Gill Sans MT"/>
                <a:cs typeface="Gill Sans MT"/>
              </a:rPr>
              <a:t> </a:t>
            </a:r>
            <a:r>
              <a:rPr sz="1400" spc="65" dirty="0">
                <a:solidFill>
                  <a:srgbClr val="878787"/>
                </a:solidFill>
                <a:latin typeface="Gill Sans MT"/>
                <a:cs typeface="Gill Sans MT"/>
              </a:rPr>
              <a:t>Assurance.</a:t>
            </a:r>
            <a:endParaRPr sz="1400" dirty="0">
              <a:latin typeface="Gill Sans MT"/>
              <a:cs typeface="Gill Sans MT"/>
            </a:endParaRPr>
          </a:p>
        </p:txBody>
      </p:sp>
      <p:sp>
        <p:nvSpPr>
          <p:cNvPr id="32" name="object 32"/>
          <p:cNvSpPr/>
          <p:nvPr/>
        </p:nvSpPr>
        <p:spPr>
          <a:xfrm>
            <a:off x="1827276" y="1982723"/>
            <a:ext cx="5991225" cy="3408045"/>
          </a:xfrm>
          <a:custGeom>
            <a:avLst/>
            <a:gdLst/>
            <a:ahLst/>
            <a:cxnLst/>
            <a:rect l="l" t="t" r="r" b="b"/>
            <a:pathLst>
              <a:path w="5991225" h="3408045">
                <a:moveTo>
                  <a:pt x="60960" y="3371850"/>
                </a:moveTo>
                <a:lnTo>
                  <a:pt x="0" y="3336036"/>
                </a:lnTo>
                <a:lnTo>
                  <a:pt x="0" y="3407664"/>
                </a:lnTo>
                <a:lnTo>
                  <a:pt x="60960" y="3371850"/>
                </a:lnTo>
                <a:close/>
              </a:path>
              <a:path w="5991225" h="3408045">
                <a:moveTo>
                  <a:pt x="60960" y="3051810"/>
                </a:moveTo>
                <a:lnTo>
                  <a:pt x="0" y="3015996"/>
                </a:lnTo>
                <a:lnTo>
                  <a:pt x="0" y="3087624"/>
                </a:lnTo>
                <a:lnTo>
                  <a:pt x="60960" y="3051810"/>
                </a:lnTo>
                <a:close/>
              </a:path>
              <a:path w="5991225" h="3408045">
                <a:moveTo>
                  <a:pt x="5990844" y="995934"/>
                </a:moveTo>
                <a:lnTo>
                  <a:pt x="5929884" y="960120"/>
                </a:lnTo>
                <a:lnTo>
                  <a:pt x="5929884" y="1031748"/>
                </a:lnTo>
                <a:lnTo>
                  <a:pt x="5990844" y="995934"/>
                </a:lnTo>
                <a:close/>
              </a:path>
              <a:path w="5991225" h="3408045">
                <a:moveTo>
                  <a:pt x="5990844" y="675894"/>
                </a:moveTo>
                <a:lnTo>
                  <a:pt x="5929884" y="640080"/>
                </a:lnTo>
                <a:lnTo>
                  <a:pt x="5929884" y="711708"/>
                </a:lnTo>
                <a:lnTo>
                  <a:pt x="5990844" y="675894"/>
                </a:lnTo>
                <a:close/>
              </a:path>
              <a:path w="5991225" h="3408045">
                <a:moveTo>
                  <a:pt x="5990844" y="355854"/>
                </a:moveTo>
                <a:lnTo>
                  <a:pt x="5929884" y="320040"/>
                </a:lnTo>
                <a:lnTo>
                  <a:pt x="5929884" y="391668"/>
                </a:lnTo>
                <a:lnTo>
                  <a:pt x="5990844" y="355854"/>
                </a:lnTo>
                <a:close/>
              </a:path>
              <a:path w="5991225" h="3408045">
                <a:moveTo>
                  <a:pt x="5990844" y="35814"/>
                </a:moveTo>
                <a:lnTo>
                  <a:pt x="5929884" y="0"/>
                </a:lnTo>
                <a:lnTo>
                  <a:pt x="5929884" y="71628"/>
                </a:lnTo>
                <a:lnTo>
                  <a:pt x="5990844" y="35814"/>
                </a:lnTo>
                <a:close/>
              </a:path>
            </a:pathLst>
          </a:custGeom>
          <a:solidFill>
            <a:srgbClr val="00B9EC"/>
          </a:solidFill>
        </p:spPr>
        <p:txBody>
          <a:bodyPr wrap="square" lIns="0" tIns="0" rIns="0" bIns="0" rtlCol="0"/>
          <a:lstStyle/>
          <a:p>
            <a:endParaRPr/>
          </a:p>
        </p:txBody>
      </p:sp>
      <p:sp>
        <p:nvSpPr>
          <p:cNvPr id="33" name="object 33"/>
          <p:cNvSpPr txBox="1"/>
          <p:nvPr/>
        </p:nvSpPr>
        <p:spPr>
          <a:xfrm>
            <a:off x="1964817" y="5219141"/>
            <a:ext cx="1201420"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878787"/>
                </a:solidFill>
                <a:latin typeface="Gill Sans MT"/>
                <a:cs typeface="Gill Sans MT"/>
              </a:rPr>
              <a:t>External</a:t>
            </a:r>
            <a:r>
              <a:rPr sz="1400" spc="275" dirty="0">
                <a:solidFill>
                  <a:srgbClr val="878787"/>
                </a:solidFill>
                <a:latin typeface="Gill Sans MT"/>
                <a:cs typeface="Gill Sans MT"/>
              </a:rPr>
              <a:t> </a:t>
            </a:r>
            <a:r>
              <a:rPr sz="1400" spc="75" dirty="0">
                <a:solidFill>
                  <a:srgbClr val="878787"/>
                </a:solidFill>
                <a:latin typeface="Gill Sans MT"/>
                <a:cs typeface="Gill Sans MT"/>
              </a:rPr>
              <a:t>audits</a:t>
            </a:r>
            <a:endParaRPr sz="1400" dirty="0">
              <a:latin typeface="Gill Sans MT"/>
              <a:cs typeface="Gill Sans MT"/>
            </a:endParaRPr>
          </a:p>
        </p:txBody>
      </p:sp>
      <p:sp>
        <p:nvSpPr>
          <p:cNvPr id="34" name="object 34"/>
          <p:cNvSpPr txBox="1"/>
          <p:nvPr/>
        </p:nvSpPr>
        <p:spPr>
          <a:xfrm>
            <a:off x="7732014" y="1376406"/>
            <a:ext cx="1487170" cy="1705610"/>
          </a:xfrm>
          <a:prstGeom prst="rect">
            <a:avLst/>
          </a:prstGeom>
        </p:spPr>
        <p:txBody>
          <a:bodyPr vert="horz" wrap="square" lIns="0" tIns="29209" rIns="0" bIns="0" rtlCol="0">
            <a:spAutoFit/>
          </a:bodyPr>
          <a:lstStyle/>
          <a:p>
            <a:pPr marL="175895" marR="5080" indent="-163830">
              <a:lnSpc>
                <a:spcPct val="150300"/>
              </a:lnSpc>
              <a:spcBef>
                <a:spcPts val="229"/>
              </a:spcBef>
            </a:pPr>
            <a:r>
              <a:rPr sz="1600" spc="-10" dirty="0">
                <a:solidFill>
                  <a:srgbClr val="383838"/>
                </a:solidFill>
                <a:latin typeface="Arial Black"/>
                <a:cs typeface="Arial Black"/>
              </a:rPr>
              <a:t>Guidance </a:t>
            </a:r>
            <a:r>
              <a:rPr sz="1400" spc="80" dirty="0">
                <a:solidFill>
                  <a:srgbClr val="878787"/>
                </a:solidFill>
                <a:latin typeface="Gill Sans MT"/>
                <a:cs typeface="Gill Sans MT"/>
              </a:rPr>
              <a:t>GPP4</a:t>
            </a:r>
            <a:r>
              <a:rPr sz="1400" spc="-35" dirty="0">
                <a:solidFill>
                  <a:srgbClr val="878787"/>
                </a:solidFill>
                <a:latin typeface="Gill Sans MT"/>
                <a:cs typeface="Gill Sans MT"/>
              </a:rPr>
              <a:t> </a:t>
            </a:r>
            <a:r>
              <a:rPr sz="1400" spc="65" dirty="0">
                <a:solidFill>
                  <a:srgbClr val="878787"/>
                </a:solidFill>
                <a:latin typeface="Gill Sans MT"/>
                <a:cs typeface="Gill Sans MT"/>
              </a:rPr>
              <a:t>guidelines </a:t>
            </a:r>
            <a:r>
              <a:rPr sz="1400" spc="-20" dirty="0">
                <a:solidFill>
                  <a:srgbClr val="878787"/>
                </a:solidFill>
                <a:latin typeface="Gill Sans MT"/>
                <a:cs typeface="Gill Sans MT"/>
              </a:rPr>
              <a:t>ICH</a:t>
            </a:r>
            <a:r>
              <a:rPr sz="1400" spc="-55" dirty="0">
                <a:solidFill>
                  <a:srgbClr val="878787"/>
                </a:solidFill>
                <a:latin typeface="Gill Sans MT"/>
                <a:cs typeface="Gill Sans MT"/>
              </a:rPr>
              <a:t> </a:t>
            </a:r>
            <a:r>
              <a:rPr sz="1400" spc="90" dirty="0">
                <a:solidFill>
                  <a:srgbClr val="878787"/>
                </a:solidFill>
                <a:latin typeface="Gill Sans MT"/>
                <a:cs typeface="Gill Sans MT"/>
              </a:rPr>
              <a:t>E</a:t>
            </a:r>
            <a:r>
              <a:rPr sz="1400" spc="-45" dirty="0">
                <a:solidFill>
                  <a:srgbClr val="878787"/>
                </a:solidFill>
                <a:latin typeface="Gill Sans MT"/>
                <a:cs typeface="Gill Sans MT"/>
              </a:rPr>
              <a:t> </a:t>
            </a:r>
            <a:r>
              <a:rPr sz="1400" spc="30" dirty="0">
                <a:solidFill>
                  <a:srgbClr val="878787"/>
                </a:solidFill>
                <a:latin typeface="Gill Sans MT"/>
                <a:cs typeface="Gill Sans MT"/>
              </a:rPr>
              <a:t>6</a:t>
            </a:r>
            <a:endParaRPr sz="1400" dirty="0">
              <a:latin typeface="Gill Sans MT"/>
              <a:cs typeface="Gill Sans MT"/>
            </a:endParaRPr>
          </a:p>
          <a:p>
            <a:pPr marL="175895" marR="680720">
              <a:lnSpc>
                <a:spcPts val="2520"/>
              </a:lnSpc>
              <a:spcBef>
                <a:spcPts val="100"/>
              </a:spcBef>
            </a:pPr>
            <a:r>
              <a:rPr sz="1400" spc="-10" dirty="0">
                <a:solidFill>
                  <a:srgbClr val="878787"/>
                </a:solidFill>
                <a:latin typeface="Gill Sans MT"/>
                <a:cs typeface="Gill Sans MT"/>
              </a:rPr>
              <a:t>GCDMP </a:t>
            </a:r>
            <a:r>
              <a:rPr sz="1400" spc="-20" dirty="0">
                <a:solidFill>
                  <a:srgbClr val="878787"/>
                </a:solidFill>
                <a:latin typeface="Gill Sans MT"/>
                <a:cs typeface="Gill Sans MT"/>
              </a:rPr>
              <a:t>ICH</a:t>
            </a:r>
            <a:r>
              <a:rPr sz="1400" spc="-55" dirty="0">
                <a:solidFill>
                  <a:srgbClr val="878787"/>
                </a:solidFill>
                <a:latin typeface="Gill Sans MT"/>
                <a:cs typeface="Gill Sans MT"/>
              </a:rPr>
              <a:t> </a:t>
            </a:r>
            <a:r>
              <a:rPr sz="1400" spc="90" dirty="0">
                <a:solidFill>
                  <a:srgbClr val="878787"/>
                </a:solidFill>
                <a:latin typeface="Gill Sans MT"/>
                <a:cs typeface="Gill Sans MT"/>
              </a:rPr>
              <a:t>E</a:t>
            </a:r>
            <a:r>
              <a:rPr sz="1400" spc="-45" dirty="0">
                <a:solidFill>
                  <a:srgbClr val="878787"/>
                </a:solidFill>
                <a:latin typeface="Gill Sans MT"/>
                <a:cs typeface="Gill Sans MT"/>
              </a:rPr>
              <a:t> </a:t>
            </a:r>
            <a:r>
              <a:rPr sz="1400" spc="30" dirty="0">
                <a:solidFill>
                  <a:srgbClr val="878787"/>
                </a:solidFill>
                <a:latin typeface="Gill Sans MT"/>
                <a:cs typeface="Gill Sans MT"/>
              </a:rPr>
              <a:t>9</a:t>
            </a:r>
            <a:endParaRPr sz="1400" dirty="0">
              <a:latin typeface="Gill Sans MT"/>
              <a:cs typeface="Gill Sans MT"/>
            </a:endParaRPr>
          </a:p>
        </p:txBody>
      </p:sp>
      <p:sp>
        <p:nvSpPr>
          <p:cNvPr id="35" name="object 35"/>
          <p:cNvSpPr/>
          <p:nvPr/>
        </p:nvSpPr>
        <p:spPr>
          <a:xfrm>
            <a:off x="7757159" y="4678679"/>
            <a:ext cx="60960" cy="71755"/>
          </a:xfrm>
          <a:custGeom>
            <a:avLst/>
            <a:gdLst/>
            <a:ahLst/>
            <a:cxnLst/>
            <a:rect l="l" t="t" r="r" b="b"/>
            <a:pathLst>
              <a:path w="60959" h="71754">
                <a:moveTo>
                  <a:pt x="0" y="0"/>
                </a:moveTo>
                <a:lnTo>
                  <a:pt x="0" y="71628"/>
                </a:lnTo>
                <a:lnTo>
                  <a:pt x="60960" y="35814"/>
                </a:lnTo>
                <a:lnTo>
                  <a:pt x="0" y="0"/>
                </a:lnTo>
                <a:close/>
              </a:path>
            </a:pathLst>
          </a:custGeom>
          <a:solidFill>
            <a:srgbClr val="00B9EC"/>
          </a:solidFill>
        </p:spPr>
        <p:txBody>
          <a:bodyPr wrap="square" lIns="0" tIns="0" rIns="0" bIns="0" rtlCol="0"/>
          <a:lstStyle/>
          <a:p>
            <a:endParaRPr/>
          </a:p>
        </p:txBody>
      </p:sp>
      <p:sp>
        <p:nvSpPr>
          <p:cNvPr id="36" name="object 36"/>
          <p:cNvSpPr txBox="1"/>
          <p:nvPr/>
        </p:nvSpPr>
        <p:spPr>
          <a:xfrm>
            <a:off x="7732014" y="4213047"/>
            <a:ext cx="2197100" cy="1193800"/>
          </a:xfrm>
          <a:prstGeom prst="rect">
            <a:avLst/>
          </a:prstGeom>
        </p:spPr>
        <p:txBody>
          <a:bodyPr vert="horz" wrap="square" lIns="0" tIns="12065" rIns="0" bIns="0" rtlCol="0">
            <a:spAutoFit/>
          </a:bodyPr>
          <a:lstStyle/>
          <a:p>
            <a:pPr marL="12700">
              <a:lnSpc>
                <a:spcPct val="100000"/>
              </a:lnSpc>
              <a:spcBef>
                <a:spcPts val="95"/>
              </a:spcBef>
            </a:pPr>
            <a:r>
              <a:rPr sz="1600" spc="-105" dirty="0">
                <a:solidFill>
                  <a:srgbClr val="383838"/>
                </a:solidFill>
                <a:latin typeface="Arial Black"/>
                <a:cs typeface="Arial Black"/>
              </a:rPr>
              <a:t>Project</a:t>
            </a:r>
            <a:r>
              <a:rPr sz="1600" spc="-100" dirty="0">
                <a:solidFill>
                  <a:srgbClr val="383838"/>
                </a:solidFill>
                <a:latin typeface="Arial Black"/>
                <a:cs typeface="Arial Black"/>
              </a:rPr>
              <a:t> </a:t>
            </a:r>
            <a:r>
              <a:rPr sz="1600" spc="-25" dirty="0">
                <a:solidFill>
                  <a:srgbClr val="383838"/>
                </a:solidFill>
                <a:latin typeface="Arial Black"/>
                <a:cs typeface="Arial Black"/>
              </a:rPr>
              <a:t>Management</a:t>
            </a:r>
            <a:endParaRPr sz="1600">
              <a:latin typeface="Arial Black"/>
              <a:cs typeface="Arial Black"/>
            </a:endParaRPr>
          </a:p>
          <a:p>
            <a:pPr marL="175895" marR="172720">
              <a:lnSpc>
                <a:spcPct val="112900"/>
              </a:lnSpc>
              <a:spcBef>
                <a:spcPts val="850"/>
              </a:spcBef>
            </a:pPr>
            <a:r>
              <a:rPr sz="1400" spc="85" dirty="0">
                <a:solidFill>
                  <a:srgbClr val="878787"/>
                </a:solidFill>
                <a:latin typeface="Gill Sans MT"/>
                <a:cs typeface="Gill Sans MT"/>
              </a:rPr>
              <a:t>Specialized</a:t>
            </a:r>
            <a:r>
              <a:rPr sz="1400" spc="-50" dirty="0">
                <a:solidFill>
                  <a:srgbClr val="878787"/>
                </a:solidFill>
                <a:latin typeface="Gill Sans MT"/>
                <a:cs typeface="Gill Sans MT"/>
              </a:rPr>
              <a:t> </a:t>
            </a:r>
            <a:r>
              <a:rPr sz="1400" spc="-10" dirty="0">
                <a:solidFill>
                  <a:srgbClr val="878787"/>
                </a:solidFill>
                <a:latin typeface="Gill Sans MT"/>
                <a:cs typeface="Gill Sans MT"/>
              </a:rPr>
              <a:t>project </a:t>
            </a:r>
            <a:r>
              <a:rPr sz="1400" spc="100" dirty="0">
                <a:solidFill>
                  <a:srgbClr val="878787"/>
                </a:solidFill>
                <a:latin typeface="Gill Sans MT"/>
                <a:cs typeface="Gill Sans MT"/>
              </a:rPr>
              <a:t>management</a:t>
            </a:r>
            <a:r>
              <a:rPr sz="1400" spc="-30" dirty="0">
                <a:solidFill>
                  <a:srgbClr val="878787"/>
                </a:solidFill>
                <a:latin typeface="Gill Sans MT"/>
                <a:cs typeface="Gill Sans MT"/>
              </a:rPr>
              <a:t> </a:t>
            </a:r>
            <a:r>
              <a:rPr sz="1400" spc="50" dirty="0">
                <a:solidFill>
                  <a:srgbClr val="878787"/>
                </a:solidFill>
                <a:latin typeface="Gill Sans MT"/>
                <a:cs typeface="Gill Sans MT"/>
              </a:rPr>
              <a:t>software.</a:t>
            </a:r>
            <a:endParaRPr sz="1400">
              <a:latin typeface="Gill Sans MT"/>
              <a:cs typeface="Gill Sans MT"/>
            </a:endParaRPr>
          </a:p>
          <a:p>
            <a:pPr marL="175895">
              <a:lnSpc>
                <a:spcPct val="100000"/>
              </a:lnSpc>
              <a:spcBef>
                <a:spcPts val="955"/>
              </a:spcBef>
            </a:pPr>
            <a:r>
              <a:rPr sz="1400" dirty="0">
                <a:solidFill>
                  <a:srgbClr val="878787"/>
                </a:solidFill>
                <a:latin typeface="Gill Sans MT"/>
                <a:cs typeface="Gill Sans MT"/>
              </a:rPr>
              <a:t>Data</a:t>
            </a:r>
            <a:r>
              <a:rPr sz="1400" spc="60" dirty="0">
                <a:solidFill>
                  <a:srgbClr val="878787"/>
                </a:solidFill>
                <a:latin typeface="Gill Sans MT"/>
                <a:cs typeface="Gill Sans MT"/>
              </a:rPr>
              <a:t> </a:t>
            </a:r>
            <a:r>
              <a:rPr sz="1400" spc="100" dirty="0">
                <a:solidFill>
                  <a:srgbClr val="878787"/>
                </a:solidFill>
                <a:latin typeface="Gill Sans MT"/>
                <a:cs typeface="Gill Sans MT"/>
              </a:rPr>
              <a:t>management</a:t>
            </a:r>
            <a:r>
              <a:rPr sz="1400" spc="30" dirty="0">
                <a:solidFill>
                  <a:srgbClr val="878787"/>
                </a:solidFill>
                <a:latin typeface="Gill Sans MT"/>
                <a:cs typeface="Gill Sans MT"/>
              </a:rPr>
              <a:t> </a:t>
            </a:r>
            <a:r>
              <a:rPr sz="1400" spc="80" dirty="0">
                <a:solidFill>
                  <a:srgbClr val="878787"/>
                </a:solidFill>
                <a:latin typeface="Gill Sans MT"/>
                <a:cs typeface="Gill Sans MT"/>
              </a:rPr>
              <a:t>plans</a:t>
            </a:r>
            <a:endParaRPr sz="1400">
              <a:latin typeface="Gill Sans MT"/>
              <a:cs typeface="Gill Sans MT"/>
            </a:endParaRPr>
          </a:p>
        </p:txBody>
      </p:sp>
      <p:grpSp>
        <p:nvGrpSpPr>
          <p:cNvPr id="37" name="object 37"/>
          <p:cNvGrpSpPr/>
          <p:nvPr/>
        </p:nvGrpSpPr>
        <p:grpSpPr>
          <a:xfrm>
            <a:off x="856997" y="2071695"/>
            <a:ext cx="10454640" cy="3267075"/>
            <a:chOff x="856997" y="2071695"/>
            <a:chExt cx="10454640" cy="3267075"/>
          </a:xfrm>
        </p:grpSpPr>
        <p:sp>
          <p:nvSpPr>
            <p:cNvPr id="38" name="object 38"/>
            <p:cNvSpPr/>
            <p:nvPr/>
          </p:nvSpPr>
          <p:spPr>
            <a:xfrm>
              <a:off x="7757160" y="5266944"/>
              <a:ext cx="60960" cy="71755"/>
            </a:xfrm>
            <a:custGeom>
              <a:avLst/>
              <a:gdLst/>
              <a:ahLst/>
              <a:cxnLst/>
              <a:rect l="l" t="t" r="r" b="b"/>
              <a:pathLst>
                <a:path w="60959" h="71754">
                  <a:moveTo>
                    <a:pt x="0" y="0"/>
                  </a:moveTo>
                  <a:lnTo>
                    <a:pt x="0" y="71627"/>
                  </a:lnTo>
                  <a:lnTo>
                    <a:pt x="60960" y="35813"/>
                  </a:lnTo>
                  <a:lnTo>
                    <a:pt x="0" y="0"/>
                  </a:lnTo>
                  <a:close/>
                </a:path>
              </a:pathLst>
            </a:custGeom>
            <a:solidFill>
              <a:srgbClr val="00B9EC"/>
            </a:solidFill>
          </p:spPr>
          <p:txBody>
            <a:bodyPr wrap="square" lIns="0" tIns="0" rIns="0" bIns="0" rtlCol="0"/>
            <a:lstStyle/>
            <a:p>
              <a:endParaRPr/>
            </a:p>
          </p:txBody>
        </p:sp>
        <p:pic>
          <p:nvPicPr>
            <p:cNvPr id="39" name="object 39"/>
            <p:cNvPicPr/>
            <p:nvPr/>
          </p:nvPicPr>
          <p:blipFill>
            <a:blip r:embed="rId6" cstate="print"/>
            <a:stretch>
              <a:fillRect/>
            </a:stretch>
          </p:blipFill>
          <p:spPr>
            <a:xfrm>
              <a:off x="4946903" y="2324100"/>
              <a:ext cx="2389631" cy="2389632"/>
            </a:xfrm>
            <a:prstGeom prst="rect">
              <a:avLst/>
            </a:prstGeom>
          </p:spPr>
        </p:pic>
        <p:pic>
          <p:nvPicPr>
            <p:cNvPr id="40" name="object 40"/>
            <p:cNvPicPr/>
            <p:nvPr/>
          </p:nvPicPr>
          <p:blipFill>
            <a:blip r:embed="rId7" cstate="print"/>
            <a:stretch>
              <a:fillRect/>
            </a:stretch>
          </p:blipFill>
          <p:spPr>
            <a:xfrm>
              <a:off x="5145336" y="2522621"/>
              <a:ext cx="2008583" cy="2009007"/>
            </a:xfrm>
            <a:prstGeom prst="rect">
              <a:avLst/>
            </a:prstGeom>
          </p:spPr>
        </p:pic>
        <p:pic>
          <p:nvPicPr>
            <p:cNvPr id="41" name="object 41"/>
            <p:cNvPicPr/>
            <p:nvPr/>
          </p:nvPicPr>
          <p:blipFill>
            <a:blip r:embed="rId8" cstate="print"/>
            <a:stretch>
              <a:fillRect/>
            </a:stretch>
          </p:blipFill>
          <p:spPr>
            <a:xfrm>
              <a:off x="5760578" y="3346121"/>
              <a:ext cx="199048" cy="660627"/>
            </a:xfrm>
            <a:prstGeom prst="rect">
              <a:avLst/>
            </a:prstGeom>
          </p:spPr>
        </p:pic>
        <p:pic>
          <p:nvPicPr>
            <p:cNvPr id="42" name="object 42"/>
            <p:cNvPicPr/>
            <p:nvPr/>
          </p:nvPicPr>
          <p:blipFill>
            <a:blip r:embed="rId9" cstate="print"/>
            <a:stretch>
              <a:fillRect/>
            </a:stretch>
          </p:blipFill>
          <p:spPr>
            <a:xfrm>
              <a:off x="6004865" y="3662860"/>
              <a:ext cx="108572" cy="361987"/>
            </a:xfrm>
            <a:prstGeom prst="rect">
              <a:avLst/>
            </a:prstGeom>
          </p:spPr>
        </p:pic>
        <p:sp>
          <p:nvSpPr>
            <p:cNvPr id="43" name="object 43"/>
            <p:cNvSpPr/>
            <p:nvPr/>
          </p:nvSpPr>
          <p:spPr>
            <a:xfrm>
              <a:off x="6055080" y="3778040"/>
              <a:ext cx="53975" cy="83185"/>
            </a:xfrm>
            <a:custGeom>
              <a:avLst/>
              <a:gdLst/>
              <a:ahLst/>
              <a:cxnLst/>
              <a:rect l="l" t="t" r="r" b="b"/>
              <a:pathLst>
                <a:path w="53975" h="83185">
                  <a:moveTo>
                    <a:pt x="41317" y="0"/>
                  </a:moveTo>
                  <a:lnTo>
                    <a:pt x="35210" y="2036"/>
                  </a:lnTo>
                  <a:lnTo>
                    <a:pt x="32647" y="7051"/>
                  </a:lnTo>
                  <a:lnTo>
                    <a:pt x="0" y="71319"/>
                  </a:lnTo>
                  <a:lnTo>
                    <a:pt x="17492" y="82706"/>
                  </a:lnTo>
                  <a:lnTo>
                    <a:pt x="53381" y="11855"/>
                  </a:lnTo>
                  <a:lnTo>
                    <a:pt x="51948" y="6259"/>
                  </a:lnTo>
                  <a:lnTo>
                    <a:pt x="46821" y="2714"/>
                  </a:lnTo>
                  <a:lnTo>
                    <a:pt x="41317" y="0"/>
                  </a:lnTo>
                  <a:close/>
                </a:path>
              </a:pathLst>
            </a:custGeom>
            <a:solidFill>
              <a:srgbClr val="68B8EB"/>
            </a:solidFill>
          </p:spPr>
          <p:txBody>
            <a:bodyPr wrap="square" lIns="0" tIns="0" rIns="0" bIns="0" rtlCol="0"/>
            <a:lstStyle/>
            <a:p>
              <a:endParaRPr/>
            </a:p>
          </p:txBody>
        </p:sp>
        <p:sp>
          <p:nvSpPr>
            <p:cNvPr id="44" name="object 44"/>
            <p:cNvSpPr/>
            <p:nvPr/>
          </p:nvSpPr>
          <p:spPr>
            <a:xfrm>
              <a:off x="5788874" y="3812432"/>
              <a:ext cx="57785" cy="54610"/>
            </a:xfrm>
            <a:custGeom>
              <a:avLst/>
              <a:gdLst/>
              <a:ahLst/>
              <a:cxnLst/>
              <a:rect l="l" t="t" r="r" b="b"/>
              <a:pathLst>
                <a:path w="57785" h="54610">
                  <a:moveTo>
                    <a:pt x="23025" y="0"/>
                  </a:moveTo>
                  <a:lnTo>
                    <a:pt x="0" y="42464"/>
                  </a:lnTo>
                  <a:lnTo>
                    <a:pt x="716" y="54098"/>
                  </a:lnTo>
                  <a:lnTo>
                    <a:pt x="2027" y="49641"/>
                  </a:lnTo>
                  <a:lnTo>
                    <a:pt x="6387" y="39736"/>
                  </a:lnTo>
                  <a:lnTo>
                    <a:pt x="14442" y="29578"/>
                  </a:lnTo>
                  <a:lnTo>
                    <a:pt x="26834" y="24362"/>
                  </a:lnTo>
                  <a:lnTo>
                    <a:pt x="37526" y="25171"/>
                  </a:lnTo>
                  <a:lnTo>
                    <a:pt x="43101" y="29683"/>
                  </a:lnTo>
                  <a:lnTo>
                    <a:pt x="48133" y="37976"/>
                  </a:lnTo>
                  <a:lnTo>
                    <a:pt x="57196" y="50123"/>
                  </a:lnTo>
                  <a:lnTo>
                    <a:pt x="44726" y="8993"/>
                  </a:lnTo>
                  <a:lnTo>
                    <a:pt x="31543" y="239"/>
                  </a:lnTo>
                  <a:lnTo>
                    <a:pt x="23025" y="0"/>
                  </a:lnTo>
                  <a:close/>
                </a:path>
              </a:pathLst>
            </a:custGeom>
            <a:solidFill>
              <a:srgbClr val="FF715E"/>
            </a:solidFill>
          </p:spPr>
          <p:txBody>
            <a:bodyPr wrap="square" lIns="0" tIns="0" rIns="0" bIns="0" rtlCol="0"/>
            <a:lstStyle/>
            <a:p>
              <a:endParaRPr/>
            </a:p>
          </p:txBody>
        </p:sp>
        <p:sp>
          <p:nvSpPr>
            <p:cNvPr id="45" name="object 45"/>
            <p:cNvSpPr/>
            <p:nvPr/>
          </p:nvSpPr>
          <p:spPr>
            <a:xfrm>
              <a:off x="5771426" y="3812438"/>
              <a:ext cx="103505" cy="155575"/>
            </a:xfrm>
            <a:custGeom>
              <a:avLst/>
              <a:gdLst/>
              <a:ahLst/>
              <a:cxnLst/>
              <a:rect l="l" t="t" r="r" b="b"/>
              <a:pathLst>
                <a:path w="103504" h="155575">
                  <a:moveTo>
                    <a:pt x="103466" y="116103"/>
                  </a:moveTo>
                  <a:lnTo>
                    <a:pt x="66675" y="77203"/>
                  </a:lnTo>
                  <a:lnTo>
                    <a:pt x="66865" y="76873"/>
                  </a:lnTo>
                  <a:lnTo>
                    <a:pt x="73279" y="64503"/>
                  </a:lnTo>
                  <a:lnTo>
                    <a:pt x="75006" y="57899"/>
                  </a:lnTo>
                  <a:lnTo>
                    <a:pt x="75361" y="47866"/>
                  </a:lnTo>
                  <a:lnTo>
                    <a:pt x="73825" y="37896"/>
                  </a:lnTo>
                  <a:lnTo>
                    <a:pt x="71247" y="28181"/>
                  </a:lnTo>
                  <a:lnTo>
                    <a:pt x="67652" y="18783"/>
                  </a:lnTo>
                  <a:lnTo>
                    <a:pt x="64185" y="12001"/>
                  </a:lnTo>
                  <a:lnTo>
                    <a:pt x="64185" y="35712"/>
                  </a:lnTo>
                  <a:lnTo>
                    <a:pt x="52984" y="54229"/>
                  </a:lnTo>
                  <a:lnTo>
                    <a:pt x="49720" y="58978"/>
                  </a:lnTo>
                  <a:lnTo>
                    <a:pt x="40449" y="48882"/>
                  </a:lnTo>
                  <a:lnTo>
                    <a:pt x="28308" y="34086"/>
                  </a:lnTo>
                  <a:lnTo>
                    <a:pt x="31889" y="29578"/>
                  </a:lnTo>
                  <a:lnTo>
                    <a:pt x="44272" y="24358"/>
                  </a:lnTo>
                  <a:lnTo>
                    <a:pt x="54965" y="25171"/>
                  </a:lnTo>
                  <a:lnTo>
                    <a:pt x="60540" y="29679"/>
                  </a:lnTo>
                  <a:lnTo>
                    <a:pt x="64185" y="35712"/>
                  </a:lnTo>
                  <a:lnTo>
                    <a:pt x="64185" y="12001"/>
                  </a:lnTo>
                  <a:lnTo>
                    <a:pt x="63068" y="9804"/>
                  </a:lnTo>
                  <a:lnTo>
                    <a:pt x="63690" y="11950"/>
                  </a:lnTo>
                  <a:lnTo>
                    <a:pt x="62166" y="8991"/>
                  </a:lnTo>
                  <a:lnTo>
                    <a:pt x="40462" y="0"/>
                  </a:lnTo>
                  <a:lnTo>
                    <a:pt x="32486" y="2971"/>
                  </a:lnTo>
                  <a:lnTo>
                    <a:pt x="26022" y="8991"/>
                  </a:lnTo>
                  <a:lnTo>
                    <a:pt x="21412" y="19697"/>
                  </a:lnTo>
                  <a:lnTo>
                    <a:pt x="18542" y="30924"/>
                  </a:lnTo>
                  <a:lnTo>
                    <a:pt x="18046" y="36042"/>
                  </a:lnTo>
                  <a:lnTo>
                    <a:pt x="17970" y="36474"/>
                  </a:lnTo>
                  <a:lnTo>
                    <a:pt x="17818" y="38430"/>
                  </a:lnTo>
                  <a:lnTo>
                    <a:pt x="17437" y="42468"/>
                  </a:lnTo>
                  <a:lnTo>
                    <a:pt x="17475" y="43091"/>
                  </a:lnTo>
                  <a:lnTo>
                    <a:pt x="17259" y="45961"/>
                  </a:lnTo>
                  <a:lnTo>
                    <a:pt x="17970" y="51168"/>
                  </a:lnTo>
                  <a:lnTo>
                    <a:pt x="18161" y="54102"/>
                  </a:lnTo>
                  <a:lnTo>
                    <a:pt x="18300" y="53594"/>
                  </a:lnTo>
                  <a:lnTo>
                    <a:pt x="18605" y="55702"/>
                  </a:lnTo>
                  <a:lnTo>
                    <a:pt x="21031" y="62001"/>
                  </a:lnTo>
                  <a:lnTo>
                    <a:pt x="24701" y="67056"/>
                  </a:lnTo>
                  <a:lnTo>
                    <a:pt x="29819" y="73075"/>
                  </a:lnTo>
                  <a:lnTo>
                    <a:pt x="35356" y="79921"/>
                  </a:lnTo>
                  <a:lnTo>
                    <a:pt x="32270" y="84416"/>
                  </a:lnTo>
                  <a:lnTo>
                    <a:pt x="0" y="129844"/>
                  </a:lnTo>
                  <a:lnTo>
                    <a:pt x="15989" y="134454"/>
                  </a:lnTo>
                  <a:lnTo>
                    <a:pt x="20053" y="155067"/>
                  </a:lnTo>
                  <a:lnTo>
                    <a:pt x="39992" y="122580"/>
                  </a:lnTo>
                  <a:lnTo>
                    <a:pt x="41287" y="120434"/>
                  </a:lnTo>
                  <a:lnTo>
                    <a:pt x="41490" y="120103"/>
                  </a:lnTo>
                  <a:lnTo>
                    <a:pt x="42049" y="119164"/>
                  </a:lnTo>
                  <a:lnTo>
                    <a:pt x="50507" y="105168"/>
                  </a:lnTo>
                  <a:lnTo>
                    <a:pt x="52501" y="101777"/>
                  </a:lnTo>
                  <a:lnTo>
                    <a:pt x="62839" y="114414"/>
                  </a:lnTo>
                  <a:lnTo>
                    <a:pt x="87198" y="143852"/>
                  </a:lnTo>
                  <a:lnTo>
                    <a:pt x="88290" y="122885"/>
                  </a:lnTo>
                  <a:lnTo>
                    <a:pt x="103466" y="116103"/>
                  </a:lnTo>
                  <a:close/>
                </a:path>
              </a:pathLst>
            </a:custGeom>
            <a:solidFill>
              <a:srgbClr val="A7D9FB"/>
            </a:solidFill>
          </p:spPr>
          <p:txBody>
            <a:bodyPr wrap="square" lIns="0" tIns="0" rIns="0" bIns="0" rtlCol="0"/>
            <a:lstStyle/>
            <a:p>
              <a:endParaRPr/>
            </a:p>
          </p:txBody>
        </p:sp>
        <p:sp>
          <p:nvSpPr>
            <p:cNvPr id="46" name="object 46"/>
            <p:cNvSpPr/>
            <p:nvPr/>
          </p:nvSpPr>
          <p:spPr>
            <a:xfrm>
              <a:off x="5769166" y="3847277"/>
              <a:ext cx="78105" cy="123825"/>
            </a:xfrm>
            <a:custGeom>
              <a:avLst/>
              <a:gdLst/>
              <a:ahLst/>
              <a:cxnLst/>
              <a:rect l="l" t="t" r="r" b="b"/>
              <a:pathLst>
                <a:path w="78104" h="123825">
                  <a:moveTo>
                    <a:pt x="77707" y="16420"/>
                  </a:moveTo>
                  <a:lnTo>
                    <a:pt x="76543" y="22511"/>
                  </a:lnTo>
                  <a:lnTo>
                    <a:pt x="76050" y="26183"/>
                  </a:lnTo>
                  <a:lnTo>
                    <a:pt x="74899" y="29630"/>
                  </a:lnTo>
                  <a:lnTo>
                    <a:pt x="73112" y="32812"/>
                  </a:lnTo>
                  <a:lnTo>
                    <a:pt x="69584" y="38777"/>
                  </a:lnTo>
                  <a:lnTo>
                    <a:pt x="68407" y="41040"/>
                  </a:lnTo>
                  <a:lnTo>
                    <a:pt x="46054" y="78888"/>
                  </a:lnTo>
                  <a:lnTo>
                    <a:pt x="22448" y="117082"/>
                  </a:lnTo>
                  <a:lnTo>
                    <a:pt x="22950" y="119765"/>
                  </a:lnTo>
                  <a:lnTo>
                    <a:pt x="20729" y="119765"/>
                  </a:lnTo>
                  <a:lnTo>
                    <a:pt x="21420" y="123385"/>
                  </a:lnTo>
                  <a:lnTo>
                    <a:pt x="23041" y="120851"/>
                  </a:lnTo>
                  <a:lnTo>
                    <a:pt x="48054" y="79771"/>
                  </a:lnTo>
                  <a:lnTo>
                    <a:pt x="67503" y="46281"/>
                  </a:lnTo>
                  <a:lnTo>
                    <a:pt x="69898" y="41413"/>
                  </a:lnTo>
                  <a:lnTo>
                    <a:pt x="72207" y="37148"/>
                  </a:lnTo>
                  <a:lnTo>
                    <a:pt x="73293" y="35075"/>
                  </a:lnTo>
                  <a:lnTo>
                    <a:pt x="74371" y="33174"/>
                  </a:lnTo>
                  <a:lnTo>
                    <a:pt x="76173" y="29841"/>
                  </a:lnTo>
                  <a:lnTo>
                    <a:pt x="77279" y="26130"/>
                  </a:lnTo>
                  <a:lnTo>
                    <a:pt x="77629" y="22420"/>
                  </a:lnTo>
                  <a:lnTo>
                    <a:pt x="77817" y="20105"/>
                  </a:lnTo>
                  <a:lnTo>
                    <a:pt x="77707" y="16420"/>
                  </a:lnTo>
                  <a:close/>
                </a:path>
                <a:path w="78104" h="123825">
                  <a:moveTo>
                    <a:pt x="19101" y="99885"/>
                  </a:moveTo>
                  <a:lnTo>
                    <a:pt x="16806" y="99885"/>
                  </a:lnTo>
                  <a:lnTo>
                    <a:pt x="17620" y="100783"/>
                  </a:lnTo>
                  <a:lnTo>
                    <a:pt x="16981" y="100783"/>
                  </a:lnTo>
                  <a:lnTo>
                    <a:pt x="19882" y="115609"/>
                  </a:lnTo>
                  <a:lnTo>
                    <a:pt x="20729" y="119765"/>
                  </a:lnTo>
                  <a:lnTo>
                    <a:pt x="22448" y="117082"/>
                  </a:lnTo>
                  <a:lnTo>
                    <a:pt x="22053" y="114976"/>
                  </a:lnTo>
                  <a:lnTo>
                    <a:pt x="19277" y="100783"/>
                  </a:lnTo>
                  <a:lnTo>
                    <a:pt x="17620" y="100783"/>
                  </a:lnTo>
                  <a:lnTo>
                    <a:pt x="16943" y="100588"/>
                  </a:lnTo>
                  <a:lnTo>
                    <a:pt x="19238" y="100588"/>
                  </a:lnTo>
                  <a:lnTo>
                    <a:pt x="19101" y="99885"/>
                  </a:lnTo>
                  <a:close/>
                </a:path>
                <a:path w="78104" h="123825">
                  <a:moveTo>
                    <a:pt x="22448" y="117082"/>
                  </a:moveTo>
                  <a:lnTo>
                    <a:pt x="20787" y="119765"/>
                  </a:lnTo>
                  <a:lnTo>
                    <a:pt x="22950" y="119765"/>
                  </a:lnTo>
                  <a:lnTo>
                    <a:pt x="22448" y="117082"/>
                  </a:lnTo>
                  <a:close/>
                </a:path>
                <a:path w="78104" h="123825">
                  <a:moveTo>
                    <a:pt x="16806" y="99885"/>
                  </a:moveTo>
                  <a:lnTo>
                    <a:pt x="16943" y="100588"/>
                  </a:lnTo>
                  <a:lnTo>
                    <a:pt x="17620" y="100783"/>
                  </a:lnTo>
                  <a:lnTo>
                    <a:pt x="16806" y="99885"/>
                  </a:lnTo>
                  <a:close/>
                </a:path>
                <a:path w="78104" h="123825">
                  <a:moveTo>
                    <a:pt x="66696" y="0"/>
                  </a:moveTo>
                  <a:lnTo>
                    <a:pt x="66228" y="588"/>
                  </a:lnTo>
                  <a:lnTo>
                    <a:pt x="65836" y="1221"/>
                  </a:lnTo>
                  <a:lnTo>
                    <a:pt x="64886" y="3257"/>
                  </a:lnTo>
                  <a:lnTo>
                    <a:pt x="63620" y="5060"/>
                  </a:lnTo>
                  <a:lnTo>
                    <a:pt x="38971" y="41492"/>
                  </a:lnTo>
                  <a:lnTo>
                    <a:pt x="0" y="95723"/>
                  </a:lnTo>
                  <a:lnTo>
                    <a:pt x="1628" y="96175"/>
                  </a:lnTo>
                  <a:lnTo>
                    <a:pt x="16943" y="100588"/>
                  </a:lnTo>
                  <a:lnTo>
                    <a:pt x="16806" y="99885"/>
                  </a:lnTo>
                  <a:lnTo>
                    <a:pt x="19101" y="99885"/>
                  </a:lnTo>
                  <a:lnTo>
                    <a:pt x="18977" y="98528"/>
                  </a:lnTo>
                  <a:lnTo>
                    <a:pt x="18253" y="98528"/>
                  </a:lnTo>
                  <a:lnTo>
                    <a:pt x="8533" y="95723"/>
                  </a:lnTo>
                  <a:lnTo>
                    <a:pt x="2895" y="95723"/>
                  </a:lnTo>
                  <a:lnTo>
                    <a:pt x="2261" y="93913"/>
                  </a:lnTo>
                  <a:lnTo>
                    <a:pt x="4186" y="93913"/>
                  </a:lnTo>
                  <a:lnTo>
                    <a:pt x="16680" y="76404"/>
                  </a:lnTo>
                  <a:lnTo>
                    <a:pt x="41094" y="41413"/>
                  </a:lnTo>
                  <a:lnTo>
                    <a:pt x="62896" y="7956"/>
                  </a:lnTo>
                  <a:lnTo>
                    <a:pt x="64253" y="5422"/>
                  </a:lnTo>
                  <a:lnTo>
                    <a:pt x="65339" y="3521"/>
                  </a:lnTo>
                  <a:lnTo>
                    <a:pt x="65972" y="2081"/>
                  </a:lnTo>
                  <a:lnTo>
                    <a:pt x="66304" y="1417"/>
                  </a:lnTo>
                  <a:lnTo>
                    <a:pt x="66545" y="723"/>
                  </a:lnTo>
                  <a:lnTo>
                    <a:pt x="66696" y="0"/>
                  </a:lnTo>
                  <a:close/>
                </a:path>
                <a:path w="78104" h="123825">
                  <a:moveTo>
                    <a:pt x="2261" y="93913"/>
                  </a:moveTo>
                  <a:lnTo>
                    <a:pt x="2895" y="95723"/>
                  </a:lnTo>
                  <a:lnTo>
                    <a:pt x="3858" y="94373"/>
                  </a:lnTo>
                  <a:lnTo>
                    <a:pt x="2261" y="93913"/>
                  </a:lnTo>
                  <a:close/>
                </a:path>
                <a:path w="78104" h="123825">
                  <a:moveTo>
                    <a:pt x="3858" y="94373"/>
                  </a:moveTo>
                  <a:lnTo>
                    <a:pt x="2895" y="95723"/>
                  </a:lnTo>
                  <a:lnTo>
                    <a:pt x="8533" y="95723"/>
                  </a:lnTo>
                  <a:lnTo>
                    <a:pt x="3858" y="94373"/>
                  </a:lnTo>
                  <a:close/>
                </a:path>
                <a:path w="78104" h="123825">
                  <a:moveTo>
                    <a:pt x="4186" y="93913"/>
                  </a:moveTo>
                  <a:lnTo>
                    <a:pt x="2261" y="93913"/>
                  </a:lnTo>
                  <a:lnTo>
                    <a:pt x="3858" y="94373"/>
                  </a:lnTo>
                  <a:lnTo>
                    <a:pt x="4186" y="93913"/>
                  </a:lnTo>
                  <a:close/>
                </a:path>
                <a:path w="78104" h="123825">
                  <a:moveTo>
                    <a:pt x="77629" y="13016"/>
                  </a:moveTo>
                  <a:lnTo>
                    <a:pt x="77357" y="13016"/>
                  </a:lnTo>
                  <a:lnTo>
                    <a:pt x="77649" y="15712"/>
                  </a:lnTo>
                  <a:lnTo>
                    <a:pt x="77629" y="13016"/>
                  </a:lnTo>
                  <a:close/>
                </a:path>
              </a:pathLst>
            </a:custGeom>
            <a:solidFill>
              <a:srgbClr val="253138"/>
            </a:solidFill>
          </p:spPr>
          <p:txBody>
            <a:bodyPr wrap="square" lIns="0" tIns="0" rIns="0" bIns="0" rtlCol="0"/>
            <a:lstStyle/>
            <a:p>
              <a:endParaRPr/>
            </a:p>
          </p:txBody>
        </p:sp>
        <p:pic>
          <p:nvPicPr>
            <p:cNvPr id="47" name="object 47"/>
            <p:cNvPicPr/>
            <p:nvPr/>
          </p:nvPicPr>
          <p:blipFill>
            <a:blip r:embed="rId10" cstate="print"/>
            <a:stretch>
              <a:fillRect/>
            </a:stretch>
          </p:blipFill>
          <p:spPr>
            <a:xfrm>
              <a:off x="5814864" y="3880052"/>
              <a:ext cx="36190" cy="54298"/>
            </a:xfrm>
            <a:prstGeom prst="rect">
              <a:avLst/>
            </a:prstGeom>
          </p:spPr>
        </p:pic>
        <p:sp>
          <p:nvSpPr>
            <p:cNvPr id="48" name="object 48"/>
            <p:cNvSpPr/>
            <p:nvPr/>
          </p:nvSpPr>
          <p:spPr>
            <a:xfrm>
              <a:off x="5792652" y="3810272"/>
              <a:ext cx="41910" cy="58419"/>
            </a:xfrm>
            <a:custGeom>
              <a:avLst/>
              <a:gdLst/>
              <a:ahLst/>
              <a:cxnLst/>
              <a:rect l="l" t="t" r="r" b="b"/>
              <a:pathLst>
                <a:path w="41910" h="58420">
                  <a:moveTo>
                    <a:pt x="26072" y="0"/>
                  </a:moveTo>
                  <a:lnTo>
                    <a:pt x="0" y="22767"/>
                  </a:lnTo>
                  <a:lnTo>
                    <a:pt x="1123" y="29909"/>
                  </a:lnTo>
                  <a:lnTo>
                    <a:pt x="4983" y="35648"/>
                  </a:lnTo>
                  <a:lnTo>
                    <a:pt x="8188" y="39901"/>
                  </a:lnTo>
                  <a:lnTo>
                    <a:pt x="11633" y="43973"/>
                  </a:lnTo>
                  <a:lnTo>
                    <a:pt x="15283" y="47850"/>
                  </a:lnTo>
                  <a:lnTo>
                    <a:pt x="18374" y="51643"/>
                  </a:lnTo>
                  <a:lnTo>
                    <a:pt x="21857" y="55090"/>
                  </a:lnTo>
                  <a:lnTo>
                    <a:pt x="25672" y="58159"/>
                  </a:lnTo>
                  <a:lnTo>
                    <a:pt x="22935" y="54154"/>
                  </a:lnTo>
                  <a:lnTo>
                    <a:pt x="19919" y="50346"/>
                  </a:lnTo>
                  <a:lnTo>
                    <a:pt x="16640" y="46771"/>
                  </a:lnTo>
                  <a:lnTo>
                    <a:pt x="10223" y="39177"/>
                  </a:lnTo>
                  <a:lnTo>
                    <a:pt x="6876" y="34381"/>
                  </a:lnTo>
                  <a:lnTo>
                    <a:pt x="3392" y="29034"/>
                  </a:lnTo>
                  <a:lnTo>
                    <a:pt x="2465" y="22405"/>
                  </a:lnTo>
                  <a:lnTo>
                    <a:pt x="4350" y="16304"/>
                  </a:lnTo>
                  <a:lnTo>
                    <a:pt x="4734" y="14735"/>
                  </a:lnTo>
                  <a:lnTo>
                    <a:pt x="20802" y="1900"/>
                  </a:lnTo>
                  <a:lnTo>
                    <a:pt x="26027" y="1900"/>
                  </a:lnTo>
                  <a:lnTo>
                    <a:pt x="41853" y="11968"/>
                  </a:lnTo>
                  <a:lnTo>
                    <a:pt x="41687" y="10633"/>
                  </a:lnTo>
                  <a:lnTo>
                    <a:pt x="41189" y="9351"/>
                  </a:lnTo>
                  <a:lnTo>
                    <a:pt x="38135" y="5188"/>
                  </a:lnTo>
                  <a:lnTo>
                    <a:pt x="34984" y="2880"/>
                  </a:lnTo>
                  <a:lnTo>
                    <a:pt x="26072" y="0"/>
                  </a:lnTo>
                  <a:close/>
                </a:path>
              </a:pathLst>
            </a:custGeom>
            <a:solidFill>
              <a:srgbClr val="253138"/>
            </a:solidFill>
          </p:spPr>
          <p:txBody>
            <a:bodyPr wrap="square" lIns="0" tIns="0" rIns="0" bIns="0" rtlCol="0"/>
            <a:lstStyle/>
            <a:p>
              <a:endParaRPr/>
            </a:p>
          </p:txBody>
        </p:sp>
        <p:pic>
          <p:nvPicPr>
            <p:cNvPr id="49" name="object 49"/>
            <p:cNvPicPr/>
            <p:nvPr/>
          </p:nvPicPr>
          <p:blipFill>
            <a:blip r:embed="rId11" cstate="print"/>
            <a:stretch>
              <a:fillRect/>
            </a:stretch>
          </p:blipFill>
          <p:spPr>
            <a:xfrm>
              <a:off x="5407719" y="3708108"/>
              <a:ext cx="524765" cy="561080"/>
            </a:xfrm>
            <a:prstGeom prst="rect">
              <a:avLst/>
            </a:prstGeom>
          </p:spPr>
        </p:pic>
        <p:pic>
          <p:nvPicPr>
            <p:cNvPr id="50" name="object 50"/>
            <p:cNvPicPr/>
            <p:nvPr/>
          </p:nvPicPr>
          <p:blipFill>
            <a:blip r:embed="rId12" cstate="print"/>
            <a:stretch>
              <a:fillRect/>
            </a:stretch>
          </p:blipFill>
          <p:spPr>
            <a:xfrm>
              <a:off x="5413554" y="2729482"/>
              <a:ext cx="1425355" cy="1540415"/>
            </a:xfrm>
            <a:prstGeom prst="rect">
              <a:avLst/>
            </a:prstGeom>
          </p:spPr>
        </p:pic>
        <p:pic>
          <p:nvPicPr>
            <p:cNvPr id="51" name="object 51"/>
            <p:cNvPicPr/>
            <p:nvPr/>
          </p:nvPicPr>
          <p:blipFill>
            <a:blip r:embed="rId13" cstate="print"/>
            <a:stretch>
              <a:fillRect/>
            </a:stretch>
          </p:blipFill>
          <p:spPr>
            <a:xfrm>
              <a:off x="1107157" y="2071695"/>
              <a:ext cx="71332" cy="71095"/>
            </a:xfrm>
            <a:prstGeom prst="rect">
              <a:avLst/>
            </a:prstGeom>
          </p:spPr>
        </p:pic>
        <p:sp>
          <p:nvSpPr>
            <p:cNvPr id="52" name="object 52"/>
            <p:cNvSpPr/>
            <p:nvPr/>
          </p:nvSpPr>
          <p:spPr>
            <a:xfrm>
              <a:off x="870763" y="2071695"/>
              <a:ext cx="308610" cy="404495"/>
            </a:xfrm>
            <a:custGeom>
              <a:avLst/>
              <a:gdLst/>
              <a:ahLst/>
              <a:cxnLst/>
              <a:rect l="l" t="t" r="r" b="b"/>
              <a:pathLst>
                <a:path w="308609" h="404494">
                  <a:moveTo>
                    <a:pt x="213305" y="0"/>
                  </a:moveTo>
                  <a:lnTo>
                    <a:pt x="35550" y="0"/>
                  </a:lnTo>
                  <a:lnTo>
                    <a:pt x="2798" y="21723"/>
                  </a:lnTo>
                  <a:lnTo>
                    <a:pt x="0" y="35547"/>
                  </a:lnTo>
                  <a:lnTo>
                    <a:pt x="0" y="368908"/>
                  </a:lnTo>
                  <a:lnTo>
                    <a:pt x="21725" y="401658"/>
                  </a:lnTo>
                  <a:lnTo>
                    <a:pt x="272175" y="404456"/>
                  </a:lnTo>
                  <a:lnTo>
                    <a:pt x="286047" y="401658"/>
                  </a:lnTo>
                  <a:lnTo>
                    <a:pt x="297458" y="394033"/>
                  </a:lnTo>
                  <a:lnTo>
                    <a:pt x="305193" y="382732"/>
                  </a:lnTo>
                  <a:lnTo>
                    <a:pt x="308042" y="368908"/>
                  </a:lnTo>
                  <a:lnTo>
                    <a:pt x="308042" y="355479"/>
                  </a:lnTo>
                  <a:lnTo>
                    <a:pt x="147121" y="355479"/>
                  </a:lnTo>
                  <a:lnTo>
                    <a:pt x="141821" y="350179"/>
                  </a:lnTo>
                  <a:lnTo>
                    <a:pt x="141821" y="337079"/>
                  </a:lnTo>
                  <a:lnTo>
                    <a:pt x="147121" y="331780"/>
                  </a:lnTo>
                  <a:lnTo>
                    <a:pt x="308041" y="331780"/>
                  </a:lnTo>
                  <a:lnTo>
                    <a:pt x="308041" y="317435"/>
                  </a:lnTo>
                  <a:lnTo>
                    <a:pt x="233174" y="317435"/>
                  </a:lnTo>
                  <a:lnTo>
                    <a:pt x="203908" y="292238"/>
                  </a:lnTo>
                  <a:lnTo>
                    <a:pt x="203678" y="285291"/>
                  </a:lnTo>
                  <a:lnTo>
                    <a:pt x="203865" y="284382"/>
                  </a:lnTo>
                  <a:lnTo>
                    <a:pt x="52701" y="284382"/>
                  </a:lnTo>
                  <a:lnTo>
                    <a:pt x="47401" y="279083"/>
                  </a:lnTo>
                  <a:lnTo>
                    <a:pt x="47401" y="265983"/>
                  </a:lnTo>
                  <a:lnTo>
                    <a:pt x="52701" y="260684"/>
                  </a:lnTo>
                  <a:lnTo>
                    <a:pt x="211013" y="260684"/>
                  </a:lnTo>
                  <a:lnTo>
                    <a:pt x="216412" y="244523"/>
                  </a:lnTo>
                  <a:lnTo>
                    <a:pt x="218684" y="237637"/>
                  </a:lnTo>
                  <a:lnTo>
                    <a:pt x="219086" y="236985"/>
                  </a:lnTo>
                  <a:lnTo>
                    <a:pt x="52701" y="236985"/>
                  </a:lnTo>
                  <a:lnTo>
                    <a:pt x="47401" y="231686"/>
                  </a:lnTo>
                  <a:lnTo>
                    <a:pt x="47401" y="218586"/>
                  </a:lnTo>
                  <a:lnTo>
                    <a:pt x="52701" y="213287"/>
                  </a:lnTo>
                  <a:lnTo>
                    <a:pt x="240599" y="213287"/>
                  </a:lnTo>
                  <a:lnTo>
                    <a:pt x="264395" y="189588"/>
                  </a:lnTo>
                  <a:lnTo>
                    <a:pt x="52701" y="189588"/>
                  </a:lnTo>
                  <a:lnTo>
                    <a:pt x="47401" y="184289"/>
                  </a:lnTo>
                  <a:lnTo>
                    <a:pt x="47401" y="171189"/>
                  </a:lnTo>
                  <a:lnTo>
                    <a:pt x="52701" y="165890"/>
                  </a:lnTo>
                  <a:lnTo>
                    <a:pt x="288191" y="165890"/>
                  </a:lnTo>
                  <a:lnTo>
                    <a:pt x="308041" y="146121"/>
                  </a:lnTo>
                  <a:lnTo>
                    <a:pt x="308041" y="142191"/>
                  </a:lnTo>
                  <a:lnTo>
                    <a:pt x="52701" y="142191"/>
                  </a:lnTo>
                  <a:lnTo>
                    <a:pt x="47401" y="136892"/>
                  </a:lnTo>
                  <a:lnTo>
                    <a:pt x="47401" y="123792"/>
                  </a:lnTo>
                  <a:lnTo>
                    <a:pt x="52701" y="118492"/>
                  </a:lnTo>
                  <a:lnTo>
                    <a:pt x="308041" y="118493"/>
                  </a:lnTo>
                  <a:lnTo>
                    <a:pt x="308041" y="94794"/>
                  </a:lnTo>
                  <a:lnTo>
                    <a:pt x="218223" y="94794"/>
                  </a:lnTo>
                  <a:lnTo>
                    <a:pt x="213305" y="89495"/>
                  </a:lnTo>
                  <a:lnTo>
                    <a:pt x="213305" y="0"/>
                  </a:lnTo>
                  <a:close/>
                </a:path>
                <a:path w="308609" h="404494">
                  <a:moveTo>
                    <a:pt x="308041" y="331780"/>
                  </a:moveTo>
                  <a:lnTo>
                    <a:pt x="231317" y="331780"/>
                  </a:lnTo>
                  <a:lnTo>
                    <a:pt x="236624" y="337079"/>
                  </a:lnTo>
                  <a:lnTo>
                    <a:pt x="236624" y="350179"/>
                  </a:lnTo>
                  <a:lnTo>
                    <a:pt x="231324" y="355479"/>
                  </a:lnTo>
                  <a:lnTo>
                    <a:pt x="308042" y="355479"/>
                  </a:lnTo>
                  <a:lnTo>
                    <a:pt x="308041" y="331780"/>
                  </a:lnTo>
                  <a:close/>
                </a:path>
                <a:path w="308609" h="404494">
                  <a:moveTo>
                    <a:pt x="308041" y="280472"/>
                  </a:moveTo>
                  <a:lnTo>
                    <a:pt x="295013" y="293177"/>
                  </a:lnTo>
                  <a:lnTo>
                    <a:pt x="289739" y="298411"/>
                  </a:lnTo>
                  <a:lnTo>
                    <a:pt x="283557" y="302216"/>
                  </a:lnTo>
                  <a:lnTo>
                    <a:pt x="238915" y="317119"/>
                  </a:lnTo>
                  <a:lnTo>
                    <a:pt x="233174" y="317435"/>
                  </a:lnTo>
                  <a:lnTo>
                    <a:pt x="308041" y="317435"/>
                  </a:lnTo>
                  <a:lnTo>
                    <a:pt x="308041" y="280472"/>
                  </a:lnTo>
                  <a:close/>
                </a:path>
                <a:path w="308609" h="404494">
                  <a:moveTo>
                    <a:pt x="211013" y="260684"/>
                  </a:moveTo>
                  <a:lnTo>
                    <a:pt x="183916" y="260684"/>
                  </a:lnTo>
                  <a:lnTo>
                    <a:pt x="189222" y="265983"/>
                  </a:lnTo>
                  <a:lnTo>
                    <a:pt x="189222" y="279083"/>
                  </a:lnTo>
                  <a:lnTo>
                    <a:pt x="183916" y="284382"/>
                  </a:lnTo>
                  <a:lnTo>
                    <a:pt x="203865" y="284382"/>
                  </a:lnTo>
                  <a:lnTo>
                    <a:pt x="205095" y="278399"/>
                  </a:lnTo>
                  <a:lnTo>
                    <a:pt x="211013" y="260684"/>
                  </a:lnTo>
                  <a:close/>
                </a:path>
                <a:path w="308609" h="404494">
                  <a:moveTo>
                    <a:pt x="240599" y="213287"/>
                  </a:moveTo>
                  <a:lnTo>
                    <a:pt x="183916" y="213287"/>
                  </a:lnTo>
                  <a:lnTo>
                    <a:pt x="189222" y="218586"/>
                  </a:lnTo>
                  <a:lnTo>
                    <a:pt x="189222" y="231686"/>
                  </a:lnTo>
                  <a:lnTo>
                    <a:pt x="183916" y="236985"/>
                  </a:lnTo>
                  <a:lnTo>
                    <a:pt x="219086" y="236985"/>
                  </a:lnTo>
                  <a:lnTo>
                    <a:pt x="222640" y="231225"/>
                  </a:lnTo>
                  <a:lnTo>
                    <a:pt x="227802" y="226031"/>
                  </a:lnTo>
                  <a:lnTo>
                    <a:pt x="240599" y="213287"/>
                  </a:lnTo>
                  <a:close/>
                </a:path>
                <a:path w="308609" h="404494">
                  <a:moveTo>
                    <a:pt x="288191" y="165890"/>
                  </a:moveTo>
                  <a:lnTo>
                    <a:pt x="183916" y="165890"/>
                  </a:lnTo>
                  <a:lnTo>
                    <a:pt x="189222" y="171189"/>
                  </a:lnTo>
                  <a:lnTo>
                    <a:pt x="189222" y="184289"/>
                  </a:lnTo>
                  <a:lnTo>
                    <a:pt x="183916" y="189588"/>
                  </a:lnTo>
                  <a:lnTo>
                    <a:pt x="264395" y="189588"/>
                  </a:lnTo>
                  <a:lnTo>
                    <a:pt x="288191" y="165890"/>
                  </a:lnTo>
                  <a:close/>
                </a:path>
                <a:path w="308609" h="404494">
                  <a:moveTo>
                    <a:pt x="308041" y="118493"/>
                  </a:moveTo>
                  <a:lnTo>
                    <a:pt x="231317" y="118493"/>
                  </a:lnTo>
                  <a:lnTo>
                    <a:pt x="236624" y="123792"/>
                  </a:lnTo>
                  <a:lnTo>
                    <a:pt x="236624" y="136892"/>
                  </a:lnTo>
                  <a:lnTo>
                    <a:pt x="231317" y="142191"/>
                  </a:lnTo>
                  <a:lnTo>
                    <a:pt x="308041" y="142191"/>
                  </a:lnTo>
                  <a:lnTo>
                    <a:pt x="308041" y="118493"/>
                  </a:lnTo>
                  <a:close/>
                </a:path>
              </a:pathLst>
            </a:custGeom>
            <a:solidFill>
              <a:srgbClr val="FFFFFF"/>
            </a:solidFill>
          </p:spPr>
          <p:txBody>
            <a:bodyPr wrap="square" lIns="0" tIns="0" rIns="0" bIns="0" rtlCol="0"/>
            <a:lstStyle/>
            <a:p>
              <a:endParaRPr/>
            </a:p>
          </p:txBody>
        </p:sp>
        <p:pic>
          <p:nvPicPr>
            <p:cNvPr id="53" name="object 53"/>
            <p:cNvPicPr/>
            <p:nvPr/>
          </p:nvPicPr>
          <p:blipFill>
            <a:blip r:embed="rId14" cstate="print"/>
            <a:stretch>
              <a:fillRect/>
            </a:stretch>
          </p:blipFill>
          <p:spPr>
            <a:xfrm>
              <a:off x="1096794" y="2188569"/>
              <a:ext cx="178458" cy="178094"/>
            </a:xfrm>
            <a:prstGeom prst="rect">
              <a:avLst/>
            </a:prstGeom>
          </p:spPr>
        </p:pic>
        <p:sp>
          <p:nvSpPr>
            <p:cNvPr id="54" name="object 54"/>
            <p:cNvSpPr/>
            <p:nvPr/>
          </p:nvSpPr>
          <p:spPr>
            <a:xfrm>
              <a:off x="856996" y="4716564"/>
              <a:ext cx="368300" cy="307975"/>
            </a:xfrm>
            <a:custGeom>
              <a:avLst/>
              <a:gdLst/>
              <a:ahLst/>
              <a:cxnLst/>
              <a:rect l="l" t="t" r="r" b="b"/>
              <a:pathLst>
                <a:path w="368300" h="307975">
                  <a:moveTo>
                    <a:pt x="266649" y="291084"/>
                  </a:moveTo>
                  <a:lnTo>
                    <a:pt x="261823" y="286283"/>
                  </a:lnTo>
                  <a:lnTo>
                    <a:pt x="255866" y="286283"/>
                  </a:lnTo>
                  <a:lnTo>
                    <a:pt x="242722" y="286283"/>
                  </a:lnTo>
                  <a:lnTo>
                    <a:pt x="236435" y="261239"/>
                  </a:lnTo>
                  <a:lnTo>
                    <a:pt x="131559" y="261239"/>
                  </a:lnTo>
                  <a:lnTo>
                    <a:pt x="125260" y="286283"/>
                  </a:lnTo>
                  <a:lnTo>
                    <a:pt x="106159" y="286283"/>
                  </a:lnTo>
                  <a:lnTo>
                    <a:pt x="101333" y="291084"/>
                  </a:lnTo>
                  <a:lnTo>
                    <a:pt x="101333" y="302945"/>
                  </a:lnTo>
                  <a:lnTo>
                    <a:pt x="106159" y="307759"/>
                  </a:lnTo>
                  <a:lnTo>
                    <a:pt x="261823" y="307759"/>
                  </a:lnTo>
                  <a:lnTo>
                    <a:pt x="266649" y="302945"/>
                  </a:lnTo>
                  <a:lnTo>
                    <a:pt x="266649" y="291084"/>
                  </a:lnTo>
                  <a:close/>
                </a:path>
                <a:path w="368300" h="307975">
                  <a:moveTo>
                    <a:pt x="367995" y="196811"/>
                  </a:moveTo>
                  <a:lnTo>
                    <a:pt x="0" y="196811"/>
                  </a:lnTo>
                  <a:lnTo>
                    <a:pt x="0" y="200393"/>
                  </a:lnTo>
                  <a:lnTo>
                    <a:pt x="3111" y="215709"/>
                  </a:lnTo>
                  <a:lnTo>
                    <a:pt x="11582" y="228219"/>
                  </a:lnTo>
                  <a:lnTo>
                    <a:pt x="24155" y="236664"/>
                  </a:lnTo>
                  <a:lnTo>
                    <a:pt x="39522" y="239763"/>
                  </a:lnTo>
                  <a:lnTo>
                    <a:pt x="328460" y="239763"/>
                  </a:lnTo>
                  <a:lnTo>
                    <a:pt x="343827" y="236664"/>
                  </a:lnTo>
                  <a:lnTo>
                    <a:pt x="356400" y="228219"/>
                  </a:lnTo>
                  <a:lnTo>
                    <a:pt x="364883" y="215709"/>
                  </a:lnTo>
                  <a:lnTo>
                    <a:pt x="367995" y="200393"/>
                  </a:lnTo>
                  <a:lnTo>
                    <a:pt x="367995" y="196811"/>
                  </a:lnTo>
                  <a:close/>
                </a:path>
                <a:path w="368300" h="307975">
                  <a:moveTo>
                    <a:pt x="367995" y="39357"/>
                  </a:moveTo>
                  <a:lnTo>
                    <a:pt x="364883" y="24053"/>
                  </a:lnTo>
                  <a:lnTo>
                    <a:pt x="356400" y="11531"/>
                  </a:lnTo>
                  <a:lnTo>
                    <a:pt x="343827" y="3098"/>
                  </a:lnTo>
                  <a:lnTo>
                    <a:pt x="328460" y="0"/>
                  </a:lnTo>
                  <a:lnTo>
                    <a:pt x="288213" y="0"/>
                  </a:lnTo>
                  <a:lnTo>
                    <a:pt x="288213" y="27622"/>
                  </a:lnTo>
                  <a:lnTo>
                    <a:pt x="286512" y="48869"/>
                  </a:lnTo>
                  <a:lnTo>
                    <a:pt x="273253" y="88734"/>
                  </a:lnTo>
                  <a:lnTo>
                    <a:pt x="247777" y="122847"/>
                  </a:lnTo>
                  <a:lnTo>
                    <a:pt x="213245" y="146939"/>
                  </a:lnTo>
                  <a:lnTo>
                    <a:pt x="187147" y="156019"/>
                  </a:lnTo>
                  <a:lnTo>
                    <a:pt x="180835" y="156019"/>
                  </a:lnTo>
                  <a:lnTo>
                    <a:pt x="136499" y="136283"/>
                  </a:lnTo>
                  <a:lnTo>
                    <a:pt x="106108" y="106794"/>
                  </a:lnTo>
                  <a:lnTo>
                    <a:pt x="86487" y="69342"/>
                  </a:lnTo>
                  <a:lnTo>
                    <a:pt x="79768" y="27622"/>
                  </a:lnTo>
                  <a:lnTo>
                    <a:pt x="79768" y="0"/>
                  </a:lnTo>
                  <a:lnTo>
                    <a:pt x="39522" y="0"/>
                  </a:lnTo>
                  <a:lnTo>
                    <a:pt x="24155" y="3098"/>
                  </a:lnTo>
                  <a:lnTo>
                    <a:pt x="11582" y="11531"/>
                  </a:lnTo>
                  <a:lnTo>
                    <a:pt x="3111" y="24053"/>
                  </a:lnTo>
                  <a:lnTo>
                    <a:pt x="0" y="39357"/>
                  </a:lnTo>
                  <a:lnTo>
                    <a:pt x="0" y="175348"/>
                  </a:lnTo>
                  <a:lnTo>
                    <a:pt x="367995" y="175348"/>
                  </a:lnTo>
                  <a:lnTo>
                    <a:pt x="367995" y="39357"/>
                  </a:lnTo>
                  <a:close/>
                </a:path>
              </a:pathLst>
            </a:custGeom>
            <a:solidFill>
              <a:srgbClr val="FFFFFF"/>
            </a:solidFill>
          </p:spPr>
          <p:txBody>
            <a:bodyPr wrap="square" lIns="0" tIns="0" rIns="0" bIns="0" rtlCol="0"/>
            <a:lstStyle/>
            <a:p>
              <a:endParaRPr/>
            </a:p>
          </p:txBody>
        </p:sp>
        <p:pic>
          <p:nvPicPr>
            <p:cNvPr id="55" name="object 55"/>
            <p:cNvPicPr/>
            <p:nvPr/>
          </p:nvPicPr>
          <p:blipFill>
            <a:blip r:embed="rId15" cstate="print"/>
            <a:stretch>
              <a:fillRect/>
            </a:stretch>
          </p:blipFill>
          <p:spPr>
            <a:xfrm>
              <a:off x="958339" y="4657863"/>
              <a:ext cx="165310" cy="193244"/>
            </a:xfrm>
            <a:prstGeom prst="rect">
              <a:avLst/>
            </a:prstGeom>
          </p:spPr>
        </p:pic>
        <p:sp>
          <p:nvSpPr>
            <p:cNvPr id="56" name="object 56"/>
            <p:cNvSpPr/>
            <p:nvPr/>
          </p:nvSpPr>
          <p:spPr>
            <a:xfrm>
              <a:off x="11003280" y="2095499"/>
              <a:ext cx="304800" cy="356870"/>
            </a:xfrm>
            <a:custGeom>
              <a:avLst/>
              <a:gdLst/>
              <a:ahLst/>
              <a:cxnLst/>
              <a:rect l="l" t="t" r="r" b="b"/>
              <a:pathLst>
                <a:path w="304800" h="356869">
                  <a:moveTo>
                    <a:pt x="254635" y="300482"/>
                  </a:moveTo>
                  <a:lnTo>
                    <a:pt x="254381" y="286004"/>
                  </a:lnTo>
                  <a:lnTo>
                    <a:pt x="248666" y="280289"/>
                  </a:lnTo>
                  <a:lnTo>
                    <a:pt x="241554" y="280416"/>
                  </a:lnTo>
                  <a:lnTo>
                    <a:pt x="63246" y="280416"/>
                  </a:lnTo>
                  <a:lnTo>
                    <a:pt x="53530" y="284403"/>
                  </a:lnTo>
                  <a:lnTo>
                    <a:pt x="50292" y="293370"/>
                  </a:lnTo>
                  <a:lnTo>
                    <a:pt x="53530" y="302348"/>
                  </a:lnTo>
                  <a:lnTo>
                    <a:pt x="63246" y="306324"/>
                  </a:lnTo>
                  <a:lnTo>
                    <a:pt x="248793" y="306451"/>
                  </a:lnTo>
                  <a:lnTo>
                    <a:pt x="254635" y="300482"/>
                  </a:lnTo>
                  <a:close/>
                </a:path>
                <a:path w="304800" h="356869">
                  <a:moveTo>
                    <a:pt x="304800" y="56642"/>
                  </a:moveTo>
                  <a:lnTo>
                    <a:pt x="299085" y="50927"/>
                  </a:lnTo>
                  <a:lnTo>
                    <a:pt x="279400" y="50927"/>
                  </a:lnTo>
                  <a:lnTo>
                    <a:pt x="279400" y="76454"/>
                  </a:lnTo>
                  <a:lnTo>
                    <a:pt x="279400" y="331089"/>
                  </a:lnTo>
                  <a:lnTo>
                    <a:pt x="63500" y="331089"/>
                  </a:lnTo>
                  <a:lnTo>
                    <a:pt x="48539" y="328142"/>
                  </a:lnTo>
                  <a:lnTo>
                    <a:pt x="36449" y="320040"/>
                  </a:lnTo>
                  <a:lnTo>
                    <a:pt x="28346" y="307949"/>
                  </a:lnTo>
                  <a:lnTo>
                    <a:pt x="25400" y="292989"/>
                  </a:lnTo>
                  <a:lnTo>
                    <a:pt x="28346" y="277964"/>
                  </a:lnTo>
                  <a:lnTo>
                    <a:pt x="36449" y="265836"/>
                  </a:lnTo>
                  <a:lnTo>
                    <a:pt x="48539" y="257721"/>
                  </a:lnTo>
                  <a:lnTo>
                    <a:pt x="63500" y="254762"/>
                  </a:lnTo>
                  <a:lnTo>
                    <a:pt x="248285" y="254762"/>
                  </a:lnTo>
                  <a:lnTo>
                    <a:pt x="254000" y="249047"/>
                  </a:lnTo>
                  <a:lnTo>
                    <a:pt x="254000" y="76454"/>
                  </a:lnTo>
                  <a:lnTo>
                    <a:pt x="279400" y="76454"/>
                  </a:lnTo>
                  <a:lnTo>
                    <a:pt x="279400" y="50927"/>
                  </a:lnTo>
                  <a:lnTo>
                    <a:pt x="254000" y="50927"/>
                  </a:lnTo>
                  <a:lnTo>
                    <a:pt x="254000" y="5715"/>
                  </a:lnTo>
                  <a:lnTo>
                    <a:pt x="248285" y="0"/>
                  </a:lnTo>
                  <a:lnTo>
                    <a:pt x="63500" y="0"/>
                  </a:lnTo>
                  <a:lnTo>
                    <a:pt x="38836" y="5016"/>
                  </a:lnTo>
                  <a:lnTo>
                    <a:pt x="18643" y="18669"/>
                  </a:lnTo>
                  <a:lnTo>
                    <a:pt x="5003" y="38900"/>
                  </a:lnTo>
                  <a:lnTo>
                    <a:pt x="0" y="63627"/>
                  </a:lnTo>
                  <a:lnTo>
                    <a:pt x="0" y="292989"/>
                  </a:lnTo>
                  <a:lnTo>
                    <a:pt x="5003" y="317728"/>
                  </a:lnTo>
                  <a:lnTo>
                    <a:pt x="18643" y="337947"/>
                  </a:lnTo>
                  <a:lnTo>
                    <a:pt x="38836" y="351612"/>
                  </a:lnTo>
                  <a:lnTo>
                    <a:pt x="63500" y="356616"/>
                  </a:lnTo>
                  <a:lnTo>
                    <a:pt x="299085" y="356616"/>
                  </a:lnTo>
                  <a:lnTo>
                    <a:pt x="304800" y="350901"/>
                  </a:lnTo>
                  <a:lnTo>
                    <a:pt x="304800" y="331089"/>
                  </a:lnTo>
                  <a:lnTo>
                    <a:pt x="304800" y="76454"/>
                  </a:lnTo>
                  <a:lnTo>
                    <a:pt x="304800" y="56642"/>
                  </a:lnTo>
                  <a:close/>
                </a:path>
              </a:pathLst>
            </a:custGeom>
            <a:solidFill>
              <a:srgbClr val="FFFFFF"/>
            </a:solidFill>
          </p:spPr>
          <p:txBody>
            <a:bodyPr wrap="square" lIns="0" tIns="0" rIns="0" bIns="0" rtlCol="0"/>
            <a:lstStyle/>
            <a:p>
              <a:endParaRPr/>
            </a:p>
          </p:txBody>
        </p:sp>
        <p:pic>
          <p:nvPicPr>
            <p:cNvPr id="57" name="object 57"/>
            <p:cNvPicPr/>
            <p:nvPr/>
          </p:nvPicPr>
          <p:blipFill>
            <a:blip r:embed="rId16" cstate="print"/>
            <a:stretch>
              <a:fillRect/>
            </a:stretch>
          </p:blipFill>
          <p:spPr>
            <a:xfrm>
              <a:off x="11035439" y="4800869"/>
              <a:ext cx="79656" cy="130183"/>
            </a:xfrm>
            <a:prstGeom prst="rect">
              <a:avLst/>
            </a:prstGeom>
          </p:spPr>
        </p:pic>
        <p:sp>
          <p:nvSpPr>
            <p:cNvPr id="58" name="object 58"/>
            <p:cNvSpPr/>
            <p:nvPr/>
          </p:nvSpPr>
          <p:spPr>
            <a:xfrm>
              <a:off x="10929230" y="4695027"/>
              <a:ext cx="186055" cy="317500"/>
            </a:xfrm>
            <a:custGeom>
              <a:avLst/>
              <a:gdLst/>
              <a:ahLst/>
              <a:cxnLst/>
              <a:rect l="l" t="t" r="r" b="b"/>
              <a:pathLst>
                <a:path w="186054" h="317500">
                  <a:moveTo>
                    <a:pt x="82916" y="26497"/>
                  </a:moveTo>
                  <a:lnTo>
                    <a:pt x="74515" y="26497"/>
                  </a:lnTo>
                  <a:lnTo>
                    <a:pt x="26586" y="74258"/>
                  </a:lnTo>
                  <a:lnTo>
                    <a:pt x="26605" y="82645"/>
                  </a:lnTo>
                  <a:lnTo>
                    <a:pt x="45138" y="101108"/>
                  </a:lnTo>
                  <a:lnTo>
                    <a:pt x="41164" y="108653"/>
                  </a:lnTo>
                  <a:lnTo>
                    <a:pt x="37660" y="116375"/>
                  </a:lnTo>
                  <a:lnTo>
                    <a:pt x="34630" y="124262"/>
                  </a:lnTo>
                  <a:lnTo>
                    <a:pt x="32075" y="132303"/>
                  </a:lnTo>
                  <a:lnTo>
                    <a:pt x="5947" y="132303"/>
                  </a:lnTo>
                  <a:lnTo>
                    <a:pt x="0" y="138234"/>
                  </a:lnTo>
                  <a:lnTo>
                    <a:pt x="0" y="205760"/>
                  </a:lnTo>
                  <a:lnTo>
                    <a:pt x="5947" y="211684"/>
                  </a:lnTo>
                  <a:lnTo>
                    <a:pt x="32075" y="211685"/>
                  </a:lnTo>
                  <a:lnTo>
                    <a:pt x="34630" y="219729"/>
                  </a:lnTo>
                  <a:lnTo>
                    <a:pt x="37661" y="227614"/>
                  </a:lnTo>
                  <a:lnTo>
                    <a:pt x="41164" y="235332"/>
                  </a:lnTo>
                  <a:lnTo>
                    <a:pt x="45138" y="242871"/>
                  </a:lnTo>
                  <a:lnTo>
                    <a:pt x="26606" y="261342"/>
                  </a:lnTo>
                  <a:lnTo>
                    <a:pt x="26586" y="269729"/>
                  </a:lnTo>
                  <a:lnTo>
                    <a:pt x="74515" y="317490"/>
                  </a:lnTo>
                  <a:lnTo>
                    <a:pt x="80338" y="317490"/>
                  </a:lnTo>
                  <a:lnTo>
                    <a:pt x="139999" y="258033"/>
                  </a:lnTo>
                  <a:lnTo>
                    <a:pt x="136449" y="257317"/>
                  </a:lnTo>
                  <a:lnTo>
                    <a:pt x="106905" y="237451"/>
                  </a:lnTo>
                  <a:lnTo>
                    <a:pt x="86970" y="208009"/>
                  </a:lnTo>
                  <a:lnTo>
                    <a:pt x="79656" y="171994"/>
                  </a:lnTo>
                  <a:lnTo>
                    <a:pt x="86970" y="135978"/>
                  </a:lnTo>
                  <a:lnTo>
                    <a:pt x="106905" y="106537"/>
                  </a:lnTo>
                  <a:lnTo>
                    <a:pt x="136449" y="86670"/>
                  </a:lnTo>
                  <a:lnTo>
                    <a:pt x="172589" y="79381"/>
                  </a:lnTo>
                  <a:lnTo>
                    <a:pt x="185865" y="79381"/>
                  </a:lnTo>
                  <a:lnTo>
                    <a:pt x="185865" y="44983"/>
                  </a:lnTo>
                  <a:lnTo>
                    <a:pt x="101466" y="44983"/>
                  </a:lnTo>
                  <a:lnTo>
                    <a:pt x="82916" y="26497"/>
                  </a:lnTo>
                  <a:close/>
                </a:path>
                <a:path w="186054" h="317500">
                  <a:moveTo>
                    <a:pt x="185865" y="79381"/>
                  </a:moveTo>
                  <a:lnTo>
                    <a:pt x="177058" y="79381"/>
                  </a:lnTo>
                  <a:lnTo>
                    <a:pt x="181491" y="79690"/>
                  </a:lnTo>
                  <a:lnTo>
                    <a:pt x="185865" y="80330"/>
                  </a:lnTo>
                  <a:lnTo>
                    <a:pt x="185865" y="79381"/>
                  </a:lnTo>
                  <a:close/>
                </a:path>
                <a:path w="186054" h="317500">
                  <a:moveTo>
                    <a:pt x="185864" y="0"/>
                  </a:moveTo>
                  <a:lnTo>
                    <a:pt x="138705" y="0"/>
                  </a:lnTo>
                  <a:lnTo>
                    <a:pt x="132760" y="5931"/>
                  </a:lnTo>
                  <a:lnTo>
                    <a:pt x="132760" y="31965"/>
                  </a:lnTo>
                  <a:lnTo>
                    <a:pt x="124691" y="34512"/>
                  </a:lnTo>
                  <a:lnTo>
                    <a:pt x="116778" y="37531"/>
                  </a:lnTo>
                  <a:lnTo>
                    <a:pt x="109032" y="41022"/>
                  </a:lnTo>
                  <a:lnTo>
                    <a:pt x="101466" y="44983"/>
                  </a:lnTo>
                  <a:lnTo>
                    <a:pt x="185865" y="44983"/>
                  </a:lnTo>
                  <a:lnTo>
                    <a:pt x="185864" y="0"/>
                  </a:lnTo>
                  <a:close/>
                </a:path>
              </a:pathLst>
            </a:custGeom>
            <a:solidFill>
              <a:srgbClr val="FFFFFF"/>
            </a:solidFill>
          </p:spPr>
          <p:txBody>
            <a:bodyPr wrap="square" lIns="0" tIns="0" rIns="0" bIns="0" rtlCol="0"/>
            <a:lstStyle/>
            <a:p>
              <a:endParaRPr/>
            </a:p>
          </p:txBody>
        </p:sp>
        <p:pic>
          <p:nvPicPr>
            <p:cNvPr id="59" name="object 59"/>
            <p:cNvPicPr/>
            <p:nvPr/>
          </p:nvPicPr>
          <p:blipFill>
            <a:blip r:embed="rId17" cstate="print"/>
            <a:stretch>
              <a:fillRect/>
            </a:stretch>
          </p:blipFill>
          <p:spPr>
            <a:xfrm>
              <a:off x="11141647" y="4695027"/>
              <a:ext cx="169902" cy="185860"/>
            </a:xfrm>
            <a:prstGeom prst="rect">
              <a:avLst/>
            </a:prstGeom>
          </p:spPr>
        </p:pic>
      </p:grpSp>
      <p:sp>
        <p:nvSpPr>
          <p:cNvPr id="60" name="object 60"/>
          <p:cNvSpPr txBox="1"/>
          <p:nvPr/>
        </p:nvSpPr>
        <p:spPr>
          <a:xfrm>
            <a:off x="5251830" y="1516125"/>
            <a:ext cx="230504" cy="269240"/>
          </a:xfrm>
          <a:prstGeom prst="rect">
            <a:avLst/>
          </a:prstGeom>
        </p:spPr>
        <p:txBody>
          <a:bodyPr vert="horz" wrap="square" lIns="0" tIns="12065" rIns="0" bIns="0" rtlCol="0">
            <a:spAutoFit/>
          </a:bodyPr>
          <a:lstStyle/>
          <a:p>
            <a:pPr marL="12700">
              <a:lnSpc>
                <a:spcPct val="100000"/>
              </a:lnSpc>
              <a:spcBef>
                <a:spcPts val="95"/>
              </a:spcBef>
            </a:pPr>
            <a:r>
              <a:rPr sz="1600" spc="-295" dirty="0">
                <a:solidFill>
                  <a:srgbClr val="00B9EC"/>
                </a:solidFill>
                <a:latin typeface="Arial Black"/>
                <a:cs typeface="Arial Black"/>
              </a:rPr>
              <a:t>01</a:t>
            </a:r>
            <a:endParaRPr sz="1600">
              <a:latin typeface="Arial Black"/>
              <a:cs typeface="Arial Black"/>
            </a:endParaRPr>
          </a:p>
        </p:txBody>
      </p:sp>
      <p:sp>
        <p:nvSpPr>
          <p:cNvPr id="64" name="object 6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solidFill>
                  <a:srgbClr val="9DB4CD"/>
                </a:solidFill>
              </a:rPr>
              <a:t>MedDots</a:t>
            </a:r>
            <a:r>
              <a:rPr spc="75" dirty="0">
                <a:solidFill>
                  <a:srgbClr val="9DB4CD"/>
                </a:solidFill>
              </a:rPr>
              <a:t> </a:t>
            </a:r>
            <a:r>
              <a:rPr dirty="0"/>
              <a:t>|</a:t>
            </a:r>
            <a:r>
              <a:rPr spc="55" dirty="0"/>
              <a:t> </a:t>
            </a:r>
            <a:r>
              <a:rPr dirty="0"/>
              <a:t>Copyright</a:t>
            </a:r>
            <a:r>
              <a:rPr spc="70" dirty="0"/>
              <a:t> </a:t>
            </a:r>
            <a:r>
              <a:rPr dirty="0"/>
              <a:t>©</a:t>
            </a:r>
            <a:r>
              <a:rPr spc="45" dirty="0"/>
              <a:t> </a:t>
            </a:r>
            <a:r>
              <a:rPr spc="35" dirty="0"/>
              <a:t>2022</a:t>
            </a:r>
          </a:p>
        </p:txBody>
      </p:sp>
      <p:sp>
        <p:nvSpPr>
          <p:cNvPr id="65" name="object 65"/>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15" dirty="0"/>
              <a:t>4</a:t>
            </a:fld>
            <a:endParaRPr spc="15" dirty="0"/>
          </a:p>
        </p:txBody>
      </p:sp>
      <p:sp>
        <p:nvSpPr>
          <p:cNvPr id="61" name="object 61"/>
          <p:cNvSpPr txBox="1"/>
          <p:nvPr/>
        </p:nvSpPr>
        <p:spPr>
          <a:xfrm>
            <a:off x="6721220" y="1514348"/>
            <a:ext cx="273050" cy="269240"/>
          </a:xfrm>
          <a:prstGeom prst="rect">
            <a:avLst/>
          </a:prstGeom>
        </p:spPr>
        <p:txBody>
          <a:bodyPr vert="horz" wrap="square" lIns="0" tIns="12065" rIns="0" bIns="0" rtlCol="0">
            <a:spAutoFit/>
          </a:bodyPr>
          <a:lstStyle/>
          <a:p>
            <a:pPr marL="12700">
              <a:lnSpc>
                <a:spcPct val="100000"/>
              </a:lnSpc>
              <a:spcBef>
                <a:spcPts val="95"/>
              </a:spcBef>
            </a:pPr>
            <a:r>
              <a:rPr sz="1600" spc="-75" dirty="0">
                <a:solidFill>
                  <a:srgbClr val="2E455C"/>
                </a:solidFill>
                <a:latin typeface="Arial Black"/>
                <a:cs typeface="Arial Black"/>
              </a:rPr>
              <a:t>02</a:t>
            </a:r>
            <a:endParaRPr sz="1600">
              <a:latin typeface="Arial Black"/>
              <a:cs typeface="Arial Black"/>
            </a:endParaRPr>
          </a:p>
        </p:txBody>
      </p:sp>
      <p:sp>
        <p:nvSpPr>
          <p:cNvPr id="62" name="object 62"/>
          <p:cNvSpPr txBox="1"/>
          <p:nvPr/>
        </p:nvSpPr>
        <p:spPr>
          <a:xfrm>
            <a:off x="5203063" y="5381040"/>
            <a:ext cx="278130" cy="269240"/>
          </a:xfrm>
          <a:prstGeom prst="rect">
            <a:avLst/>
          </a:prstGeom>
        </p:spPr>
        <p:txBody>
          <a:bodyPr vert="horz" wrap="square" lIns="0" tIns="12065" rIns="0" bIns="0" rtlCol="0">
            <a:spAutoFit/>
          </a:bodyPr>
          <a:lstStyle/>
          <a:p>
            <a:pPr marL="12700">
              <a:lnSpc>
                <a:spcPct val="100000"/>
              </a:lnSpc>
              <a:spcBef>
                <a:spcPts val="95"/>
              </a:spcBef>
            </a:pPr>
            <a:r>
              <a:rPr sz="1600" spc="-55" dirty="0">
                <a:solidFill>
                  <a:srgbClr val="2E455C"/>
                </a:solidFill>
                <a:latin typeface="Arial Black"/>
                <a:cs typeface="Arial Black"/>
              </a:rPr>
              <a:t>03</a:t>
            </a:r>
            <a:endParaRPr sz="1600">
              <a:latin typeface="Arial Black"/>
              <a:cs typeface="Arial Black"/>
            </a:endParaRPr>
          </a:p>
        </p:txBody>
      </p:sp>
      <p:sp>
        <p:nvSpPr>
          <p:cNvPr id="63" name="object 63"/>
          <p:cNvSpPr txBox="1"/>
          <p:nvPr/>
        </p:nvSpPr>
        <p:spPr>
          <a:xfrm>
            <a:off x="6721220" y="5379516"/>
            <a:ext cx="29083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B9EC"/>
                </a:solidFill>
                <a:latin typeface="Arial Black"/>
                <a:cs typeface="Arial Black"/>
              </a:rPr>
              <a:t>04</a:t>
            </a:r>
            <a:endParaRPr sz="160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DA8820B-8076-4D48-B1BE-8474FFDD2E36}"/>
              </a:ext>
            </a:extLst>
          </p:cNvPr>
          <p:cNvSpPr txBox="1"/>
          <p:nvPr/>
        </p:nvSpPr>
        <p:spPr>
          <a:xfrm>
            <a:off x="838324" y="1121656"/>
            <a:ext cx="10515351" cy="1938992"/>
          </a:xfrm>
          <a:prstGeom prst="rect">
            <a:avLst/>
          </a:prstGeom>
          <a:noFill/>
          <a:ln>
            <a:noFill/>
          </a:ln>
        </p:spPr>
        <p:txBody>
          <a:bodyPr wrap="square" rtlCol="0">
            <a:spAutoFit/>
          </a:bodyPr>
          <a:lstStyle/>
          <a:p>
            <a:r>
              <a:rPr lang="en-US" sz="4000" dirty="0">
                <a:solidFill>
                  <a:schemeClr val="tx1"/>
                </a:solidFill>
                <a:latin typeface="Roboto" panose="02000000000000000000" pitchFamily="2" charset="0"/>
                <a:ea typeface="Roboto" panose="02000000000000000000" pitchFamily="2" charset="0"/>
              </a:rPr>
              <a:t>More than</a:t>
            </a:r>
            <a:r>
              <a:rPr lang="en-US" sz="4000" dirty="0">
                <a:solidFill>
                  <a:schemeClr val="tx1"/>
                </a:solidFill>
                <a:latin typeface="Roboto Medium" panose="02000000000000000000" pitchFamily="2" charset="0"/>
                <a:ea typeface="Roboto Medium" panose="02000000000000000000" pitchFamily="2" charset="0"/>
              </a:rPr>
              <a:t> </a:t>
            </a:r>
            <a:r>
              <a:rPr lang="en-US" sz="4000" b="1" dirty="0">
                <a:solidFill>
                  <a:srgbClr val="008AB1"/>
                </a:solidFill>
                <a:latin typeface="Roboto Black" panose="02000000000000000000" pitchFamily="2" charset="0"/>
                <a:ea typeface="Roboto Black" panose="02000000000000000000" pitchFamily="2" charset="0"/>
              </a:rPr>
              <a:t>20 Years </a:t>
            </a:r>
            <a:r>
              <a:rPr lang="en-US" sz="4000" dirty="0">
                <a:solidFill>
                  <a:schemeClr val="tx1"/>
                </a:solidFill>
                <a:latin typeface="Roboto" panose="02000000000000000000" pitchFamily="2" charset="0"/>
                <a:ea typeface="Roboto" panose="02000000000000000000" pitchFamily="2" charset="0"/>
              </a:rPr>
              <a:t>of diversified Experience</a:t>
            </a:r>
          </a:p>
          <a:p>
            <a:r>
              <a:rPr lang="en-US" sz="4000" dirty="0">
                <a:solidFill>
                  <a:schemeClr val="tx1"/>
                </a:solidFill>
                <a:latin typeface="Roboto" panose="02000000000000000000" pitchFamily="2" charset="0"/>
                <a:ea typeface="Roboto" panose="02000000000000000000" pitchFamily="2" charset="0"/>
              </a:rPr>
              <a:t>In clinical research, medical communications, and marketing activities</a:t>
            </a:r>
          </a:p>
        </p:txBody>
      </p:sp>
      <p:grpSp>
        <p:nvGrpSpPr>
          <p:cNvPr id="11" name="Group 10">
            <a:extLst>
              <a:ext uri="{FF2B5EF4-FFF2-40B4-BE49-F238E27FC236}">
                <a16:creationId xmlns:a16="http://schemas.microsoft.com/office/drawing/2014/main" id="{6E22412C-D195-0642-AB6B-B4A2014A8C73}"/>
              </a:ext>
            </a:extLst>
          </p:cNvPr>
          <p:cNvGrpSpPr/>
          <p:nvPr/>
        </p:nvGrpSpPr>
        <p:grpSpPr>
          <a:xfrm>
            <a:off x="1127519" y="5258904"/>
            <a:ext cx="740067" cy="725836"/>
            <a:chOff x="5220658" y="6646697"/>
            <a:chExt cx="973293" cy="954577"/>
          </a:xfrm>
          <a:solidFill>
            <a:schemeClr val="accent1"/>
          </a:solidFill>
        </p:grpSpPr>
        <p:sp>
          <p:nvSpPr>
            <p:cNvPr id="12" name="Freeform 11">
              <a:extLst>
                <a:ext uri="{FF2B5EF4-FFF2-40B4-BE49-F238E27FC236}">
                  <a16:creationId xmlns:a16="http://schemas.microsoft.com/office/drawing/2014/main" id="{228A77E3-CB5F-A846-9E16-7C442515D6F3}"/>
                </a:ext>
              </a:extLst>
            </p:cNvPr>
            <p:cNvSpPr>
              <a:spLocks noChangeArrowheads="1"/>
            </p:cNvSpPr>
            <p:nvPr/>
          </p:nvSpPr>
          <p:spPr bwMode="auto">
            <a:xfrm>
              <a:off x="5800892" y="6886277"/>
              <a:ext cx="393059" cy="714997"/>
            </a:xfrm>
            <a:custGeom>
              <a:avLst/>
              <a:gdLst>
                <a:gd name="T0" fmla="*/ 142311 w 465"/>
                <a:gd name="T1" fmla="*/ 144952 h 843"/>
                <a:gd name="T2" fmla="*/ 112559 w 465"/>
                <a:gd name="T3" fmla="*/ 187755 h 843"/>
                <a:gd name="T4" fmla="*/ 112559 w 465"/>
                <a:gd name="T5" fmla="*/ 278035 h 843"/>
                <a:gd name="T6" fmla="*/ 53770 w 465"/>
                <a:gd name="T7" fmla="*/ 278035 h 843"/>
                <a:gd name="T8" fmla="*/ 53770 w 465"/>
                <a:gd name="T9" fmla="*/ 187755 h 843"/>
                <a:gd name="T10" fmla="*/ 24376 w 465"/>
                <a:gd name="T11" fmla="*/ 144952 h 843"/>
                <a:gd name="T12" fmla="*/ 24376 w 465"/>
                <a:gd name="T13" fmla="*/ 61506 h 843"/>
                <a:gd name="T14" fmla="*/ 24376 w 465"/>
                <a:gd name="T15" fmla="*/ 61506 h 843"/>
                <a:gd name="T16" fmla="*/ 60939 w 465"/>
                <a:gd name="T17" fmla="*/ 24458 h 843"/>
                <a:gd name="T18" fmla="*/ 71335 w 465"/>
                <a:gd name="T19" fmla="*/ 24458 h 843"/>
                <a:gd name="T20" fmla="*/ 71335 w 465"/>
                <a:gd name="T21" fmla="*/ 87043 h 843"/>
                <a:gd name="T22" fmla="*/ 95711 w 465"/>
                <a:gd name="T23" fmla="*/ 87043 h 843"/>
                <a:gd name="T24" fmla="*/ 95711 w 465"/>
                <a:gd name="T25" fmla="*/ 24458 h 843"/>
                <a:gd name="T26" fmla="*/ 105031 w 465"/>
                <a:gd name="T27" fmla="*/ 24458 h 843"/>
                <a:gd name="T28" fmla="*/ 105031 w 465"/>
                <a:gd name="T29" fmla="*/ 24458 h 843"/>
                <a:gd name="T30" fmla="*/ 142311 w 465"/>
                <a:gd name="T31" fmla="*/ 61506 h 843"/>
                <a:gd name="T32" fmla="*/ 142311 w 465"/>
                <a:gd name="T33" fmla="*/ 144952 h 843"/>
                <a:gd name="T34" fmla="*/ 105031 w 465"/>
                <a:gd name="T35" fmla="*/ 0 h 843"/>
                <a:gd name="T36" fmla="*/ 60939 w 465"/>
                <a:gd name="T37" fmla="*/ 0 h 843"/>
                <a:gd name="T38" fmla="*/ 60939 w 465"/>
                <a:gd name="T39" fmla="*/ 0 h 843"/>
                <a:gd name="T40" fmla="*/ 0 w 465"/>
                <a:gd name="T41" fmla="*/ 61506 h 843"/>
                <a:gd name="T42" fmla="*/ 0 w 465"/>
                <a:gd name="T43" fmla="*/ 152506 h 843"/>
                <a:gd name="T44" fmla="*/ 29753 w 465"/>
                <a:gd name="T45" fmla="*/ 195668 h 843"/>
                <a:gd name="T46" fmla="*/ 29753 w 465"/>
                <a:gd name="T47" fmla="*/ 302853 h 843"/>
                <a:gd name="T48" fmla="*/ 136576 w 465"/>
                <a:gd name="T49" fmla="*/ 302853 h 843"/>
                <a:gd name="T50" fmla="*/ 136576 w 465"/>
                <a:gd name="T51" fmla="*/ 195668 h 843"/>
                <a:gd name="T52" fmla="*/ 166329 w 465"/>
                <a:gd name="T53" fmla="*/ 152506 h 843"/>
                <a:gd name="T54" fmla="*/ 166329 w 465"/>
                <a:gd name="T55" fmla="*/ 61506 h 843"/>
                <a:gd name="T56" fmla="*/ 166329 w 465"/>
                <a:gd name="T57" fmla="*/ 61506 h 843"/>
                <a:gd name="T58" fmla="*/ 105031 w 465"/>
                <a:gd name="T59" fmla="*/ 0 h 8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843">
                  <a:moveTo>
                    <a:pt x="397" y="403"/>
                  </a:moveTo>
                  <a:lnTo>
                    <a:pt x="314" y="522"/>
                  </a:lnTo>
                  <a:lnTo>
                    <a:pt x="314" y="773"/>
                  </a:lnTo>
                  <a:lnTo>
                    <a:pt x="150" y="773"/>
                  </a:lnTo>
                  <a:lnTo>
                    <a:pt x="150" y="522"/>
                  </a:lnTo>
                  <a:lnTo>
                    <a:pt x="68" y="403"/>
                  </a:lnTo>
                  <a:lnTo>
                    <a:pt x="68" y="171"/>
                  </a:lnTo>
                  <a:cubicBezTo>
                    <a:pt x="68" y="113"/>
                    <a:pt x="114" y="68"/>
                    <a:pt x="170" y="68"/>
                  </a:cubicBezTo>
                  <a:lnTo>
                    <a:pt x="199" y="68"/>
                  </a:lnTo>
                  <a:lnTo>
                    <a:pt x="199" y="242"/>
                  </a:lnTo>
                  <a:lnTo>
                    <a:pt x="267" y="242"/>
                  </a:lnTo>
                  <a:lnTo>
                    <a:pt x="267" y="68"/>
                  </a:lnTo>
                  <a:lnTo>
                    <a:pt x="293" y="68"/>
                  </a:lnTo>
                  <a:cubicBezTo>
                    <a:pt x="351" y="68"/>
                    <a:pt x="397" y="113"/>
                    <a:pt x="397" y="171"/>
                  </a:cubicBezTo>
                  <a:lnTo>
                    <a:pt x="397" y="403"/>
                  </a:lnTo>
                  <a:close/>
                  <a:moveTo>
                    <a:pt x="293" y="0"/>
                  </a:moveTo>
                  <a:lnTo>
                    <a:pt x="170" y="0"/>
                  </a:lnTo>
                  <a:cubicBezTo>
                    <a:pt x="77" y="0"/>
                    <a:pt x="0" y="76"/>
                    <a:pt x="0" y="171"/>
                  </a:cubicBezTo>
                  <a:lnTo>
                    <a:pt x="0" y="424"/>
                  </a:lnTo>
                  <a:lnTo>
                    <a:pt x="83" y="544"/>
                  </a:lnTo>
                  <a:lnTo>
                    <a:pt x="83" y="842"/>
                  </a:lnTo>
                  <a:lnTo>
                    <a:pt x="381" y="842"/>
                  </a:lnTo>
                  <a:lnTo>
                    <a:pt x="381" y="544"/>
                  </a:lnTo>
                  <a:lnTo>
                    <a:pt x="464" y="424"/>
                  </a:lnTo>
                  <a:lnTo>
                    <a:pt x="464" y="171"/>
                  </a:lnTo>
                  <a:cubicBezTo>
                    <a:pt x="464" y="76"/>
                    <a:pt x="388" y="0"/>
                    <a:pt x="29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Freeform 12">
              <a:extLst>
                <a:ext uri="{FF2B5EF4-FFF2-40B4-BE49-F238E27FC236}">
                  <a16:creationId xmlns:a16="http://schemas.microsoft.com/office/drawing/2014/main" id="{3F31774B-A97F-4647-9A92-2ED5CC7F06D5}"/>
                </a:ext>
              </a:extLst>
            </p:cNvPr>
            <p:cNvSpPr>
              <a:spLocks noChangeArrowheads="1"/>
            </p:cNvSpPr>
            <p:nvPr/>
          </p:nvSpPr>
          <p:spPr bwMode="auto">
            <a:xfrm>
              <a:off x="5879502" y="6646697"/>
              <a:ext cx="239580" cy="235837"/>
            </a:xfrm>
            <a:custGeom>
              <a:avLst/>
              <a:gdLst>
                <a:gd name="T0" fmla="*/ 50619 w 281"/>
                <a:gd name="T1" fmla="*/ 23574 h 280"/>
                <a:gd name="T2" fmla="*/ 50619 w 281"/>
                <a:gd name="T3" fmla="*/ 23574 h 280"/>
                <a:gd name="T4" fmla="*/ 77014 w 281"/>
                <a:gd name="T5" fmla="*/ 49649 h 280"/>
                <a:gd name="T6" fmla="*/ 77014 w 281"/>
                <a:gd name="T7" fmla="*/ 49649 h 280"/>
                <a:gd name="T8" fmla="*/ 50619 w 281"/>
                <a:gd name="T9" fmla="*/ 75724 h 280"/>
                <a:gd name="T10" fmla="*/ 50619 w 281"/>
                <a:gd name="T11" fmla="*/ 75724 h 280"/>
                <a:gd name="T12" fmla="*/ 24586 w 281"/>
                <a:gd name="T13" fmla="*/ 49649 h 280"/>
                <a:gd name="T14" fmla="*/ 24586 w 281"/>
                <a:gd name="T15" fmla="*/ 49649 h 280"/>
                <a:gd name="T16" fmla="*/ 50619 w 281"/>
                <a:gd name="T17" fmla="*/ 23574 h 280"/>
                <a:gd name="T18" fmla="*/ 50619 w 281"/>
                <a:gd name="T19" fmla="*/ 99656 h 280"/>
                <a:gd name="T20" fmla="*/ 50619 w 281"/>
                <a:gd name="T21" fmla="*/ 99656 h 280"/>
                <a:gd name="T22" fmla="*/ 101238 w 281"/>
                <a:gd name="T23" fmla="*/ 49649 h 280"/>
                <a:gd name="T24" fmla="*/ 101238 w 281"/>
                <a:gd name="T25" fmla="*/ 49649 h 280"/>
                <a:gd name="T26" fmla="*/ 50619 w 281"/>
                <a:gd name="T27" fmla="*/ 0 h 280"/>
                <a:gd name="T28" fmla="*/ 50619 w 281"/>
                <a:gd name="T29" fmla="*/ 0 h 280"/>
                <a:gd name="T30" fmla="*/ 0 w 281"/>
                <a:gd name="T31" fmla="*/ 49649 h 280"/>
                <a:gd name="T32" fmla="*/ 0 w 281"/>
                <a:gd name="T33" fmla="*/ 49649 h 280"/>
                <a:gd name="T34" fmla="*/ 50619 w 281"/>
                <a:gd name="T35" fmla="*/ 99656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280">
                  <a:moveTo>
                    <a:pt x="140" y="66"/>
                  </a:moveTo>
                  <a:lnTo>
                    <a:pt x="140" y="66"/>
                  </a:lnTo>
                  <a:cubicBezTo>
                    <a:pt x="180" y="66"/>
                    <a:pt x="213" y="99"/>
                    <a:pt x="213" y="139"/>
                  </a:cubicBezTo>
                  <a:cubicBezTo>
                    <a:pt x="213" y="179"/>
                    <a:pt x="180" y="212"/>
                    <a:pt x="140" y="212"/>
                  </a:cubicBezTo>
                  <a:cubicBezTo>
                    <a:pt x="100" y="212"/>
                    <a:pt x="68" y="179"/>
                    <a:pt x="68" y="139"/>
                  </a:cubicBezTo>
                  <a:cubicBezTo>
                    <a:pt x="68" y="99"/>
                    <a:pt x="100" y="66"/>
                    <a:pt x="140" y="66"/>
                  </a:cubicBezTo>
                  <a:close/>
                  <a:moveTo>
                    <a:pt x="140" y="279"/>
                  </a:moveTo>
                  <a:lnTo>
                    <a:pt x="140" y="279"/>
                  </a:lnTo>
                  <a:cubicBezTo>
                    <a:pt x="217" y="279"/>
                    <a:pt x="280" y="216"/>
                    <a:pt x="280" y="139"/>
                  </a:cubicBezTo>
                  <a:cubicBezTo>
                    <a:pt x="280" y="62"/>
                    <a:pt x="217" y="0"/>
                    <a:pt x="140" y="0"/>
                  </a:cubicBezTo>
                  <a:cubicBezTo>
                    <a:pt x="63" y="0"/>
                    <a:pt x="0" y="62"/>
                    <a:pt x="0" y="139"/>
                  </a:cubicBezTo>
                  <a:cubicBezTo>
                    <a:pt x="0" y="216"/>
                    <a:pt x="63" y="279"/>
                    <a:pt x="140" y="2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Freeform 13">
              <a:extLst>
                <a:ext uri="{FF2B5EF4-FFF2-40B4-BE49-F238E27FC236}">
                  <a16:creationId xmlns:a16="http://schemas.microsoft.com/office/drawing/2014/main" id="{AC4183DA-1C69-2148-83B7-4E42E8019B2B}"/>
                </a:ext>
              </a:extLst>
            </p:cNvPr>
            <p:cNvSpPr>
              <a:spLocks noChangeArrowheads="1"/>
            </p:cNvSpPr>
            <p:nvPr/>
          </p:nvSpPr>
          <p:spPr bwMode="auto">
            <a:xfrm>
              <a:off x="5505159" y="6987351"/>
              <a:ext cx="224606" cy="610178"/>
            </a:xfrm>
            <a:custGeom>
              <a:avLst/>
              <a:gdLst>
                <a:gd name="T0" fmla="*/ 0 w 264"/>
                <a:gd name="T1" fmla="*/ 47080 h 720"/>
                <a:gd name="T2" fmla="*/ 16957 w 264"/>
                <a:gd name="T3" fmla="*/ 64331 h 720"/>
                <a:gd name="T4" fmla="*/ 35358 w 264"/>
                <a:gd name="T5" fmla="*/ 46002 h 720"/>
                <a:gd name="T6" fmla="*/ 35358 w 264"/>
                <a:gd name="T7" fmla="*/ 258403 h 720"/>
                <a:gd name="T8" fmla="*/ 59892 w 264"/>
                <a:gd name="T9" fmla="*/ 258403 h 720"/>
                <a:gd name="T10" fmla="*/ 59892 w 264"/>
                <a:gd name="T11" fmla="*/ 46002 h 720"/>
                <a:gd name="T12" fmla="*/ 78293 w 264"/>
                <a:gd name="T13" fmla="*/ 64331 h 720"/>
                <a:gd name="T14" fmla="*/ 94889 w 264"/>
                <a:gd name="T15" fmla="*/ 47080 h 720"/>
                <a:gd name="T16" fmla="*/ 47625 w 264"/>
                <a:gd name="T17" fmla="*/ 0 h 720"/>
                <a:gd name="T18" fmla="*/ 0 w 264"/>
                <a:gd name="T19" fmla="*/ 47080 h 7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720">
                  <a:moveTo>
                    <a:pt x="0" y="131"/>
                  </a:moveTo>
                  <a:lnTo>
                    <a:pt x="47" y="179"/>
                  </a:lnTo>
                  <a:lnTo>
                    <a:pt x="98" y="128"/>
                  </a:lnTo>
                  <a:lnTo>
                    <a:pt x="98" y="719"/>
                  </a:lnTo>
                  <a:lnTo>
                    <a:pt x="166" y="719"/>
                  </a:lnTo>
                  <a:lnTo>
                    <a:pt x="166" y="128"/>
                  </a:lnTo>
                  <a:lnTo>
                    <a:pt x="217" y="179"/>
                  </a:lnTo>
                  <a:lnTo>
                    <a:pt x="263" y="131"/>
                  </a:lnTo>
                  <a:lnTo>
                    <a:pt x="132" y="0"/>
                  </a:lnTo>
                  <a:lnTo>
                    <a:pt x="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14">
              <a:extLst>
                <a:ext uri="{FF2B5EF4-FFF2-40B4-BE49-F238E27FC236}">
                  <a16:creationId xmlns:a16="http://schemas.microsoft.com/office/drawing/2014/main" id="{B49F2401-4B32-DC46-A035-F3A51694DDED}"/>
                </a:ext>
              </a:extLst>
            </p:cNvPr>
            <p:cNvSpPr>
              <a:spLocks noChangeArrowheads="1"/>
            </p:cNvSpPr>
            <p:nvPr/>
          </p:nvSpPr>
          <p:spPr bwMode="auto">
            <a:xfrm>
              <a:off x="5220658" y="7204470"/>
              <a:ext cx="224606" cy="396804"/>
            </a:xfrm>
            <a:custGeom>
              <a:avLst/>
              <a:gdLst>
                <a:gd name="T0" fmla="*/ 0 w 265"/>
                <a:gd name="T1" fmla="*/ 46843 h 467"/>
                <a:gd name="T2" fmla="*/ 16893 w 265"/>
                <a:gd name="T3" fmla="*/ 64139 h 467"/>
                <a:gd name="T4" fmla="*/ 35225 w 265"/>
                <a:gd name="T5" fmla="*/ 45762 h 467"/>
                <a:gd name="T6" fmla="*/ 35225 w 265"/>
                <a:gd name="T7" fmla="*/ 167915 h 467"/>
                <a:gd name="T8" fmla="*/ 59666 w 265"/>
                <a:gd name="T9" fmla="*/ 167915 h 467"/>
                <a:gd name="T10" fmla="*/ 59666 w 265"/>
                <a:gd name="T11" fmla="*/ 45762 h 467"/>
                <a:gd name="T12" fmla="*/ 77638 w 265"/>
                <a:gd name="T13" fmla="*/ 64499 h 467"/>
                <a:gd name="T14" fmla="*/ 94891 w 265"/>
                <a:gd name="T15" fmla="*/ 47564 h 467"/>
                <a:gd name="T16" fmla="*/ 47445 w 265"/>
                <a:gd name="T17" fmla="*/ 0 h 467"/>
                <a:gd name="T18" fmla="*/ 0 w 265"/>
                <a:gd name="T19" fmla="*/ 46843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5" h="467">
                  <a:moveTo>
                    <a:pt x="0" y="130"/>
                  </a:moveTo>
                  <a:lnTo>
                    <a:pt x="47" y="178"/>
                  </a:lnTo>
                  <a:lnTo>
                    <a:pt x="98" y="127"/>
                  </a:lnTo>
                  <a:lnTo>
                    <a:pt x="98" y="466"/>
                  </a:lnTo>
                  <a:lnTo>
                    <a:pt x="166" y="466"/>
                  </a:lnTo>
                  <a:lnTo>
                    <a:pt x="166" y="127"/>
                  </a:lnTo>
                  <a:lnTo>
                    <a:pt x="216" y="179"/>
                  </a:lnTo>
                  <a:lnTo>
                    <a:pt x="264" y="132"/>
                  </a:lnTo>
                  <a:lnTo>
                    <a:pt x="132" y="0"/>
                  </a:lnTo>
                  <a:lnTo>
                    <a:pt x="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3557783C-8C4B-DE4F-928D-BCC261EFFA85}"/>
              </a:ext>
            </a:extLst>
          </p:cNvPr>
          <p:cNvGrpSpPr/>
          <p:nvPr/>
        </p:nvGrpSpPr>
        <p:grpSpPr>
          <a:xfrm>
            <a:off x="3654906" y="4025646"/>
            <a:ext cx="919391" cy="597747"/>
            <a:chOff x="15384080" y="4524172"/>
            <a:chExt cx="1209128" cy="786121"/>
          </a:xfrm>
          <a:solidFill>
            <a:schemeClr val="accent1"/>
          </a:solidFill>
        </p:grpSpPr>
        <p:sp>
          <p:nvSpPr>
            <p:cNvPr id="17" name="Freeform 16">
              <a:extLst>
                <a:ext uri="{FF2B5EF4-FFF2-40B4-BE49-F238E27FC236}">
                  <a16:creationId xmlns:a16="http://schemas.microsoft.com/office/drawing/2014/main" id="{38772DFF-AF91-174C-A423-4A883AF267D1}"/>
                </a:ext>
              </a:extLst>
            </p:cNvPr>
            <p:cNvSpPr>
              <a:spLocks noChangeArrowheads="1"/>
            </p:cNvSpPr>
            <p:nvPr/>
          </p:nvSpPr>
          <p:spPr bwMode="auto">
            <a:xfrm>
              <a:off x="15384080" y="4524172"/>
              <a:ext cx="1209128" cy="786121"/>
            </a:xfrm>
            <a:custGeom>
              <a:avLst/>
              <a:gdLst>
                <a:gd name="T0" fmla="*/ 482155 w 1424"/>
                <a:gd name="T1" fmla="*/ 189573 h 925"/>
                <a:gd name="T2" fmla="*/ 415179 w 1424"/>
                <a:gd name="T3" fmla="*/ 212639 h 925"/>
                <a:gd name="T4" fmla="*/ 342802 w 1424"/>
                <a:gd name="T5" fmla="*/ 212639 h 925"/>
                <a:gd name="T6" fmla="*/ 244138 w 1424"/>
                <a:gd name="T7" fmla="*/ 212639 h 925"/>
                <a:gd name="T8" fmla="*/ 221453 w 1424"/>
                <a:gd name="T9" fmla="*/ 52619 h 925"/>
                <a:gd name="T10" fmla="*/ 244138 w 1424"/>
                <a:gd name="T11" fmla="*/ 29553 h 925"/>
                <a:gd name="T12" fmla="*/ 459109 w 1424"/>
                <a:gd name="T13" fmla="*/ 29553 h 925"/>
                <a:gd name="T14" fmla="*/ 482155 w 1424"/>
                <a:gd name="T15" fmla="*/ 189573 h 925"/>
                <a:gd name="T16" fmla="*/ 113067 w 1424"/>
                <a:gd name="T17" fmla="*/ 282918 h 925"/>
                <a:gd name="T18" fmla="*/ 46451 w 1424"/>
                <a:gd name="T19" fmla="*/ 244355 h 925"/>
                <a:gd name="T20" fmla="*/ 29887 w 1424"/>
                <a:gd name="T21" fmla="*/ 227776 h 925"/>
                <a:gd name="T22" fmla="*/ 29887 w 1424"/>
                <a:gd name="T23" fmla="*/ 114249 h 925"/>
                <a:gd name="T24" fmla="*/ 191566 w 1424"/>
                <a:gd name="T25" fmla="*/ 98030 h 925"/>
                <a:gd name="T26" fmla="*/ 64095 w 1424"/>
                <a:gd name="T27" fmla="*/ 125781 h 925"/>
                <a:gd name="T28" fmla="*/ 191566 w 1424"/>
                <a:gd name="T29" fmla="*/ 156056 h 925"/>
                <a:gd name="T30" fmla="*/ 64095 w 1424"/>
                <a:gd name="T31" fmla="*/ 185609 h 925"/>
                <a:gd name="T32" fmla="*/ 198407 w 1424"/>
                <a:gd name="T33" fmla="*/ 215522 h 925"/>
                <a:gd name="T34" fmla="*/ 232975 w 1424"/>
                <a:gd name="T35" fmla="*/ 241832 h 925"/>
                <a:gd name="T36" fmla="*/ 224693 w 1424"/>
                <a:gd name="T37" fmla="*/ 244355 h 925"/>
                <a:gd name="T38" fmla="*/ 459109 w 1424"/>
                <a:gd name="T39" fmla="*/ 0 h 925"/>
                <a:gd name="T40" fmla="*/ 244138 w 1424"/>
                <a:gd name="T41" fmla="*/ 0 h 925"/>
                <a:gd name="T42" fmla="*/ 191566 w 1424"/>
                <a:gd name="T43" fmla="*/ 67756 h 925"/>
                <a:gd name="T44" fmla="*/ 46451 w 1424"/>
                <a:gd name="T45" fmla="*/ 67756 h 925"/>
                <a:gd name="T46" fmla="*/ 0 w 1424"/>
                <a:gd name="T47" fmla="*/ 227776 h 925"/>
                <a:gd name="T48" fmla="*/ 46451 w 1424"/>
                <a:gd name="T49" fmla="*/ 274269 h 925"/>
                <a:gd name="T50" fmla="*/ 113067 w 1424"/>
                <a:gd name="T51" fmla="*/ 333015 h 925"/>
                <a:gd name="T52" fmla="*/ 224693 w 1424"/>
                <a:gd name="T53" fmla="*/ 274269 h 925"/>
                <a:gd name="T54" fmla="*/ 268264 w 1424"/>
                <a:gd name="T55" fmla="*/ 242553 h 925"/>
                <a:gd name="T56" fmla="*/ 379170 w 1424"/>
                <a:gd name="T57" fmla="*/ 312111 h 925"/>
                <a:gd name="T58" fmla="*/ 459109 w 1424"/>
                <a:gd name="T59" fmla="*/ 242553 h 925"/>
                <a:gd name="T60" fmla="*/ 512402 w 1424"/>
                <a:gd name="T61" fmla="*/ 189573 h 925"/>
                <a:gd name="T62" fmla="*/ 512402 w 1424"/>
                <a:gd name="T63" fmla="*/ 52619 h 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4" h="925">
                  <a:moveTo>
                    <a:pt x="1339" y="526"/>
                  </a:moveTo>
                  <a:lnTo>
                    <a:pt x="1339" y="526"/>
                  </a:lnTo>
                  <a:cubicBezTo>
                    <a:pt x="1339" y="562"/>
                    <a:pt x="1311" y="590"/>
                    <a:pt x="1275" y="590"/>
                  </a:cubicBezTo>
                  <a:lnTo>
                    <a:pt x="1153" y="590"/>
                  </a:lnTo>
                  <a:lnTo>
                    <a:pt x="1053" y="725"/>
                  </a:lnTo>
                  <a:lnTo>
                    <a:pt x="952" y="590"/>
                  </a:lnTo>
                  <a:lnTo>
                    <a:pt x="678" y="590"/>
                  </a:lnTo>
                  <a:cubicBezTo>
                    <a:pt x="645" y="590"/>
                    <a:pt x="615" y="562"/>
                    <a:pt x="615" y="526"/>
                  </a:cubicBezTo>
                  <a:lnTo>
                    <a:pt x="615" y="146"/>
                  </a:lnTo>
                  <a:cubicBezTo>
                    <a:pt x="615" y="111"/>
                    <a:pt x="645" y="82"/>
                    <a:pt x="678" y="82"/>
                  </a:cubicBezTo>
                  <a:lnTo>
                    <a:pt x="1275" y="82"/>
                  </a:lnTo>
                  <a:cubicBezTo>
                    <a:pt x="1311" y="82"/>
                    <a:pt x="1339" y="111"/>
                    <a:pt x="1339" y="146"/>
                  </a:cubicBezTo>
                  <a:lnTo>
                    <a:pt x="1339" y="526"/>
                  </a:lnTo>
                  <a:close/>
                  <a:moveTo>
                    <a:pt x="393" y="678"/>
                  </a:moveTo>
                  <a:lnTo>
                    <a:pt x="314" y="785"/>
                  </a:lnTo>
                  <a:lnTo>
                    <a:pt x="234" y="678"/>
                  </a:lnTo>
                  <a:lnTo>
                    <a:pt x="129" y="678"/>
                  </a:lnTo>
                  <a:cubicBezTo>
                    <a:pt x="104" y="678"/>
                    <a:pt x="83" y="657"/>
                    <a:pt x="83" y="632"/>
                  </a:cubicBezTo>
                  <a:lnTo>
                    <a:pt x="83" y="317"/>
                  </a:lnTo>
                  <a:cubicBezTo>
                    <a:pt x="83" y="291"/>
                    <a:pt x="104" y="272"/>
                    <a:pt x="129" y="272"/>
                  </a:cubicBezTo>
                  <a:lnTo>
                    <a:pt x="532" y="272"/>
                  </a:lnTo>
                  <a:lnTo>
                    <a:pt x="532" y="349"/>
                  </a:lnTo>
                  <a:lnTo>
                    <a:pt x="178" y="349"/>
                  </a:lnTo>
                  <a:lnTo>
                    <a:pt x="178" y="433"/>
                  </a:lnTo>
                  <a:lnTo>
                    <a:pt x="532" y="433"/>
                  </a:lnTo>
                  <a:lnTo>
                    <a:pt x="532" y="515"/>
                  </a:lnTo>
                  <a:lnTo>
                    <a:pt x="178" y="515"/>
                  </a:lnTo>
                  <a:lnTo>
                    <a:pt x="178" y="598"/>
                  </a:lnTo>
                  <a:lnTo>
                    <a:pt x="551" y="598"/>
                  </a:lnTo>
                  <a:cubicBezTo>
                    <a:pt x="570" y="635"/>
                    <a:pt x="606" y="661"/>
                    <a:pt x="647" y="671"/>
                  </a:cubicBezTo>
                  <a:cubicBezTo>
                    <a:pt x="640" y="675"/>
                    <a:pt x="633" y="678"/>
                    <a:pt x="624" y="678"/>
                  </a:cubicBezTo>
                  <a:lnTo>
                    <a:pt x="393" y="678"/>
                  </a:lnTo>
                  <a:close/>
                  <a:moveTo>
                    <a:pt x="1275" y="0"/>
                  </a:moveTo>
                  <a:lnTo>
                    <a:pt x="678" y="0"/>
                  </a:lnTo>
                  <a:cubicBezTo>
                    <a:pt x="597" y="0"/>
                    <a:pt x="532" y="65"/>
                    <a:pt x="532" y="146"/>
                  </a:cubicBezTo>
                  <a:lnTo>
                    <a:pt x="532" y="188"/>
                  </a:lnTo>
                  <a:lnTo>
                    <a:pt x="129" y="188"/>
                  </a:lnTo>
                  <a:cubicBezTo>
                    <a:pt x="58" y="188"/>
                    <a:pt x="0" y="245"/>
                    <a:pt x="0" y="317"/>
                  </a:cubicBezTo>
                  <a:lnTo>
                    <a:pt x="0" y="632"/>
                  </a:lnTo>
                  <a:cubicBezTo>
                    <a:pt x="0" y="703"/>
                    <a:pt x="58" y="761"/>
                    <a:pt x="129" y="761"/>
                  </a:cubicBezTo>
                  <a:lnTo>
                    <a:pt x="193" y="761"/>
                  </a:lnTo>
                  <a:lnTo>
                    <a:pt x="314" y="924"/>
                  </a:lnTo>
                  <a:lnTo>
                    <a:pt x="434" y="761"/>
                  </a:lnTo>
                  <a:lnTo>
                    <a:pt x="624" y="761"/>
                  </a:lnTo>
                  <a:cubicBezTo>
                    <a:pt x="680" y="761"/>
                    <a:pt x="727" y="724"/>
                    <a:pt x="745" y="673"/>
                  </a:cubicBezTo>
                  <a:lnTo>
                    <a:pt x="911" y="673"/>
                  </a:lnTo>
                  <a:lnTo>
                    <a:pt x="1053" y="866"/>
                  </a:lnTo>
                  <a:lnTo>
                    <a:pt x="1194" y="673"/>
                  </a:lnTo>
                  <a:lnTo>
                    <a:pt x="1275" y="673"/>
                  </a:lnTo>
                  <a:cubicBezTo>
                    <a:pt x="1357" y="673"/>
                    <a:pt x="1423" y="608"/>
                    <a:pt x="1423" y="526"/>
                  </a:cubicBezTo>
                  <a:lnTo>
                    <a:pt x="1423" y="146"/>
                  </a:lnTo>
                  <a:cubicBezTo>
                    <a:pt x="1423" y="65"/>
                    <a:pt x="1357" y="0"/>
                    <a:pt x="127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17">
              <a:extLst>
                <a:ext uri="{FF2B5EF4-FFF2-40B4-BE49-F238E27FC236}">
                  <a16:creationId xmlns:a16="http://schemas.microsoft.com/office/drawing/2014/main" id="{6ECC1010-6BA9-B94E-9374-E06CF1C841F0}"/>
                </a:ext>
              </a:extLst>
            </p:cNvPr>
            <p:cNvSpPr>
              <a:spLocks noChangeArrowheads="1"/>
            </p:cNvSpPr>
            <p:nvPr/>
          </p:nvSpPr>
          <p:spPr bwMode="auto">
            <a:xfrm>
              <a:off x="16012977" y="4692626"/>
              <a:ext cx="404291" cy="71126"/>
            </a:xfrm>
            <a:custGeom>
              <a:avLst/>
              <a:gdLst>
                <a:gd name="T0" fmla="*/ 0 w 478"/>
                <a:gd name="T1" fmla="*/ 0 h 84"/>
                <a:gd name="T2" fmla="*/ 171091 w 478"/>
                <a:gd name="T3" fmla="*/ 0 h 84"/>
                <a:gd name="T4" fmla="*/ 171091 w 478"/>
                <a:gd name="T5" fmla="*/ 29804 h 84"/>
                <a:gd name="T6" fmla="*/ 0 w 478"/>
                <a:gd name="T7" fmla="*/ 29804 h 84"/>
                <a:gd name="T8" fmla="*/ 0 w 478"/>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84">
                  <a:moveTo>
                    <a:pt x="0" y="0"/>
                  </a:moveTo>
                  <a:lnTo>
                    <a:pt x="477" y="0"/>
                  </a:lnTo>
                  <a:lnTo>
                    <a:pt x="477" y="83"/>
                  </a:lnTo>
                  <a:lnTo>
                    <a:pt x="0" y="8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18">
              <a:extLst>
                <a:ext uri="{FF2B5EF4-FFF2-40B4-BE49-F238E27FC236}">
                  <a16:creationId xmlns:a16="http://schemas.microsoft.com/office/drawing/2014/main" id="{DB79D4A3-EA1C-664B-A098-09115C3AD996}"/>
                </a:ext>
              </a:extLst>
            </p:cNvPr>
            <p:cNvSpPr>
              <a:spLocks noChangeArrowheads="1"/>
            </p:cNvSpPr>
            <p:nvPr/>
          </p:nvSpPr>
          <p:spPr bwMode="auto">
            <a:xfrm>
              <a:off x="16012977" y="4834876"/>
              <a:ext cx="404291" cy="74869"/>
            </a:xfrm>
            <a:custGeom>
              <a:avLst/>
              <a:gdLst>
                <a:gd name="T0" fmla="*/ 0 w 478"/>
                <a:gd name="T1" fmla="*/ 0 h 86"/>
                <a:gd name="T2" fmla="*/ 171091 w 478"/>
                <a:gd name="T3" fmla="*/ 0 h 86"/>
                <a:gd name="T4" fmla="*/ 171091 w 478"/>
                <a:gd name="T5" fmla="*/ 31381 h 86"/>
                <a:gd name="T6" fmla="*/ 0 w 478"/>
                <a:gd name="T7" fmla="*/ 31381 h 86"/>
                <a:gd name="T8" fmla="*/ 0 w 47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86">
                  <a:moveTo>
                    <a:pt x="0" y="0"/>
                  </a:moveTo>
                  <a:lnTo>
                    <a:pt x="477" y="0"/>
                  </a:lnTo>
                  <a:lnTo>
                    <a:pt x="477" y="85"/>
                  </a:lnTo>
                  <a:lnTo>
                    <a:pt x="0" y="8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 name="Group 19">
            <a:extLst>
              <a:ext uri="{FF2B5EF4-FFF2-40B4-BE49-F238E27FC236}">
                <a16:creationId xmlns:a16="http://schemas.microsoft.com/office/drawing/2014/main" id="{91E3C4AA-0528-CF4E-BFBD-E9DCD5C2144E}"/>
              </a:ext>
            </a:extLst>
          </p:cNvPr>
          <p:cNvGrpSpPr/>
          <p:nvPr/>
        </p:nvGrpSpPr>
        <p:grpSpPr>
          <a:xfrm>
            <a:off x="6504525" y="5285945"/>
            <a:ext cx="606286" cy="725836"/>
            <a:chOff x="13830554" y="8780454"/>
            <a:chExt cx="797352" cy="954577"/>
          </a:xfrm>
          <a:solidFill>
            <a:schemeClr val="accent1"/>
          </a:solidFill>
        </p:grpSpPr>
        <p:sp>
          <p:nvSpPr>
            <p:cNvPr id="21" name="Freeform 20">
              <a:extLst>
                <a:ext uri="{FF2B5EF4-FFF2-40B4-BE49-F238E27FC236}">
                  <a16:creationId xmlns:a16="http://schemas.microsoft.com/office/drawing/2014/main" id="{DA09F694-99C8-D446-8BDA-9F687317863B}"/>
                </a:ext>
              </a:extLst>
            </p:cNvPr>
            <p:cNvSpPr>
              <a:spLocks noChangeArrowheads="1"/>
            </p:cNvSpPr>
            <p:nvPr/>
          </p:nvSpPr>
          <p:spPr bwMode="auto">
            <a:xfrm>
              <a:off x="14017726" y="9072442"/>
              <a:ext cx="445470" cy="348140"/>
            </a:xfrm>
            <a:custGeom>
              <a:avLst/>
              <a:gdLst>
                <a:gd name="T0" fmla="*/ 73046 w 525"/>
                <a:gd name="T1" fmla="*/ 102017 h 411"/>
                <a:gd name="T2" fmla="*/ 21950 w 525"/>
                <a:gd name="T3" fmla="*/ 53523 h 411"/>
                <a:gd name="T4" fmla="*/ 0 w 525"/>
                <a:gd name="T5" fmla="*/ 76513 h 411"/>
                <a:gd name="T6" fmla="*/ 75205 w 525"/>
                <a:gd name="T7" fmla="*/ 147279 h 411"/>
                <a:gd name="T8" fmla="*/ 188553 w 525"/>
                <a:gd name="T9" fmla="*/ 20835 h 411"/>
                <a:gd name="T10" fmla="*/ 165164 w 525"/>
                <a:gd name="T11" fmla="*/ 0 h 411"/>
                <a:gd name="T12" fmla="*/ 73046 w 525"/>
                <a:gd name="T13" fmla="*/ 10201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11">
                  <a:moveTo>
                    <a:pt x="203" y="284"/>
                  </a:moveTo>
                  <a:lnTo>
                    <a:pt x="61" y="149"/>
                  </a:lnTo>
                  <a:lnTo>
                    <a:pt x="0" y="213"/>
                  </a:lnTo>
                  <a:lnTo>
                    <a:pt x="209" y="410"/>
                  </a:lnTo>
                  <a:lnTo>
                    <a:pt x="524" y="58"/>
                  </a:lnTo>
                  <a:lnTo>
                    <a:pt x="459" y="0"/>
                  </a:lnTo>
                  <a:lnTo>
                    <a:pt x="203" y="28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2DB097C8-067F-DB41-BE60-B0B1409973A8}"/>
                </a:ext>
              </a:extLst>
            </p:cNvPr>
            <p:cNvSpPr>
              <a:spLocks noChangeArrowheads="1"/>
            </p:cNvSpPr>
            <p:nvPr/>
          </p:nvSpPr>
          <p:spPr bwMode="auto">
            <a:xfrm>
              <a:off x="13830554" y="8780454"/>
              <a:ext cx="797352" cy="954577"/>
            </a:xfrm>
            <a:custGeom>
              <a:avLst/>
              <a:gdLst>
                <a:gd name="T0" fmla="*/ 305797 w 941"/>
                <a:gd name="T1" fmla="*/ 193591 h 1125"/>
                <a:gd name="T2" fmla="*/ 305797 w 941"/>
                <a:gd name="T3" fmla="*/ 193591 h 1125"/>
                <a:gd name="T4" fmla="*/ 235726 w 941"/>
                <a:gd name="T5" fmla="*/ 325290 h 1125"/>
                <a:gd name="T6" fmla="*/ 235726 w 941"/>
                <a:gd name="T7" fmla="*/ 325290 h 1125"/>
                <a:gd name="T8" fmla="*/ 168530 w 941"/>
                <a:gd name="T9" fmla="*/ 369909 h 1125"/>
                <a:gd name="T10" fmla="*/ 168530 w 941"/>
                <a:gd name="T11" fmla="*/ 369909 h 1125"/>
                <a:gd name="T12" fmla="*/ 31262 w 941"/>
                <a:gd name="T13" fmla="*/ 193591 h 1125"/>
                <a:gd name="T14" fmla="*/ 31262 w 941"/>
                <a:gd name="T15" fmla="*/ 98235 h 1125"/>
                <a:gd name="T16" fmla="*/ 31262 w 941"/>
                <a:gd name="T17" fmla="*/ 98235 h 1125"/>
                <a:gd name="T18" fmla="*/ 44558 w 941"/>
                <a:gd name="T19" fmla="*/ 82402 h 1125"/>
                <a:gd name="T20" fmla="*/ 44558 w 941"/>
                <a:gd name="T21" fmla="*/ 82402 h 1125"/>
                <a:gd name="T22" fmla="*/ 147688 w 941"/>
                <a:gd name="T23" fmla="*/ 38502 h 1125"/>
                <a:gd name="T24" fmla="*/ 147688 w 941"/>
                <a:gd name="T25" fmla="*/ 38502 h 1125"/>
                <a:gd name="T26" fmla="*/ 168530 w 941"/>
                <a:gd name="T27" fmla="*/ 31306 h 1125"/>
                <a:gd name="T28" fmla="*/ 168530 w 941"/>
                <a:gd name="T29" fmla="*/ 31306 h 1125"/>
                <a:gd name="T30" fmla="*/ 190090 w 941"/>
                <a:gd name="T31" fmla="*/ 38502 h 1125"/>
                <a:gd name="T32" fmla="*/ 190090 w 941"/>
                <a:gd name="T33" fmla="*/ 38502 h 1125"/>
                <a:gd name="T34" fmla="*/ 293221 w 941"/>
                <a:gd name="T35" fmla="*/ 82402 h 1125"/>
                <a:gd name="T36" fmla="*/ 293221 w 941"/>
                <a:gd name="T37" fmla="*/ 82402 h 1125"/>
                <a:gd name="T38" fmla="*/ 305797 w 941"/>
                <a:gd name="T39" fmla="*/ 98235 h 1125"/>
                <a:gd name="T40" fmla="*/ 305797 w 941"/>
                <a:gd name="T41" fmla="*/ 193591 h 1125"/>
                <a:gd name="T42" fmla="*/ 298251 w 941"/>
                <a:gd name="T43" fmla="*/ 51816 h 1125"/>
                <a:gd name="T44" fmla="*/ 298251 w 941"/>
                <a:gd name="T45" fmla="*/ 51816 h 1125"/>
                <a:gd name="T46" fmla="*/ 207339 w 941"/>
                <a:gd name="T47" fmla="*/ 11875 h 1125"/>
                <a:gd name="T48" fmla="*/ 207339 w 941"/>
                <a:gd name="T49" fmla="*/ 11875 h 1125"/>
                <a:gd name="T50" fmla="*/ 168530 w 941"/>
                <a:gd name="T51" fmla="*/ 0 h 1125"/>
                <a:gd name="T52" fmla="*/ 168530 w 941"/>
                <a:gd name="T53" fmla="*/ 0 h 1125"/>
                <a:gd name="T54" fmla="*/ 129721 w 941"/>
                <a:gd name="T55" fmla="*/ 11875 h 1125"/>
                <a:gd name="T56" fmla="*/ 129721 w 941"/>
                <a:gd name="T57" fmla="*/ 11875 h 1125"/>
                <a:gd name="T58" fmla="*/ 38809 w 941"/>
                <a:gd name="T59" fmla="*/ 51816 h 1125"/>
                <a:gd name="T60" fmla="*/ 38809 w 941"/>
                <a:gd name="T61" fmla="*/ 51816 h 1125"/>
                <a:gd name="T62" fmla="*/ 0 w 941"/>
                <a:gd name="T63" fmla="*/ 98235 h 1125"/>
                <a:gd name="T64" fmla="*/ 0 w 941"/>
                <a:gd name="T65" fmla="*/ 193591 h 1125"/>
                <a:gd name="T66" fmla="*/ 0 w 941"/>
                <a:gd name="T67" fmla="*/ 193591 h 1125"/>
                <a:gd name="T68" fmla="*/ 26232 w 941"/>
                <a:gd name="T69" fmla="*/ 285348 h 1125"/>
                <a:gd name="T70" fmla="*/ 26232 w 941"/>
                <a:gd name="T71" fmla="*/ 285348 h 1125"/>
                <a:gd name="T72" fmla="*/ 81929 w 941"/>
                <a:gd name="T73" fmla="*/ 349758 h 1125"/>
                <a:gd name="T74" fmla="*/ 81929 w 941"/>
                <a:gd name="T75" fmla="*/ 349758 h 1125"/>
                <a:gd name="T76" fmla="*/ 162421 w 941"/>
                <a:gd name="T77" fmla="*/ 401934 h 1125"/>
                <a:gd name="T78" fmla="*/ 168530 w 941"/>
                <a:gd name="T79" fmla="*/ 404453 h 1125"/>
                <a:gd name="T80" fmla="*/ 174998 w 941"/>
                <a:gd name="T81" fmla="*/ 401934 h 1125"/>
                <a:gd name="T82" fmla="*/ 174998 w 941"/>
                <a:gd name="T83" fmla="*/ 401934 h 1125"/>
                <a:gd name="T84" fmla="*/ 255490 w 941"/>
                <a:gd name="T85" fmla="*/ 349758 h 1125"/>
                <a:gd name="T86" fmla="*/ 255490 w 941"/>
                <a:gd name="T87" fmla="*/ 349758 h 1125"/>
                <a:gd name="T88" fmla="*/ 311188 w 941"/>
                <a:gd name="T89" fmla="*/ 285348 h 1125"/>
                <a:gd name="T90" fmla="*/ 311188 w 941"/>
                <a:gd name="T91" fmla="*/ 285348 h 1125"/>
                <a:gd name="T92" fmla="*/ 337779 w 941"/>
                <a:gd name="T93" fmla="*/ 193591 h 1125"/>
                <a:gd name="T94" fmla="*/ 337779 w 941"/>
                <a:gd name="T95" fmla="*/ 98235 h 1125"/>
                <a:gd name="T96" fmla="*/ 337779 w 941"/>
                <a:gd name="T97" fmla="*/ 98235 h 1125"/>
                <a:gd name="T98" fmla="*/ 298251 w 941"/>
                <a:gd name="T99" fmla="*/ 51816 h 1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1" h="1125">
                  <a:moveTo>
                    <a:pt x="851" y="538"/>
                  </a:moveTo>
                  <a:lnTo>
                    <a:pt x="851" y="538"/>
                  </a:lnTo>
                  <a:cubicBezTo>
                    <a:pt x="851" y="670"/>
                    <a:pt x="786" y="793"/>
                    <a:pt x="656" y="904"/>
                  </a:cubicBezTo>
                  <a:cubicBezTo>
                    <a:pt x="581" y="969"/>
                    <a:pt x="504" y="1010"/>
                    <a:pt x="469" y="1028"/>
                  </a:cubicBezTo>
                  <a:cubicBezTo>
                    <a:pt x="392" y="988"/>
                    <a:pt x="87" y="816"/>
                    <a:pt x="87" y="538"/>
                  </a:cubicBezTo>
                  <a:lnTo>
                    <a:pt x="87" y="273"/>
                  </a:lnTo>
                  <a:cubicBezTo>
                    <a:pt x="87" y="252"/>
                    <a:pt x="102" y="234"/>
                    <a:pt x="124" y="229"/>
                  </a:cubicBezTo>
                  <a:cubicBezTo>
                    <a:pt x="246" y="208"/>
                    <a:pt x="357" y="143"/>
                    <a:pt x="411" y="107"/>
                  </a:cubicBezTo>
                  <a:cubicBezTo>
                    <a:pt x="428" y="95"/>
                    <a:pt x="448" y="87"/>
                    <a:pt x="469" y="87"/>
                  </a:cubicBezTo>
                  <a:cubicBezTo>
                    <a:pt x="490" y="87"/>
                    <a:pt x="511" y="95"/>
                    <a:pt x="529" y="107"/>
                  </a:cubicBezTo>
                  <a:cubicBezTo>
                    <a:pt x="583" y="143"/>
                    <a:pt x="693" y="208"/>
                    <a:pt x="816" y="229"/>
                  </a:cubicBezTo>
                  <a:cubicBezTo>
                    <a:pt x="837" y="234"/>
                    <a:pt x="851" y="252"/>
                    <a:pt x="851" y="273"/>
                  </a:cubicBezTo>
                  <a:lnTo>
                    <a:pt x="851" y="538"/>
                  </a:lnTo>
                  <a:close/>
                  <a:moveTo>
                    <a:pt x="830" y="144"/>
                  </a:moveTo>
                  <a:lnTo>
                    <a:pt x="830" y="144"/>
                  </a:lnTo>
                  <a:cubicBezTo>
                    <a:pt x="724" y="125"/>
                    <a:pt x="626" y="67"/>
                    <a:pt x="577" y="33"/>
                  </a:cubicBezTo>
                  <a:cubicBezTo>
                    <a:pt x="545" y="12"/>
                    <a:pt x="508" y="0"/>
                    <a:pt x="469" y="0"/>
                  </a:cubicBezTo>
                  <a:cubicBezTo>
                    <a:pt x="431" y="0"/>
                    <a:pt x="394" y="12"/>
                    <a:pt x="361" y="33"/>
                  </a:cubicBezTo>
                  <a:cubicBezTo>
                    <a:pt x="313" y="67"/>
                    <a:pt x="215" y="125"/>
                    <a:pt x="108" y="144"/>
                  </a:cubicBezTo>
                  <a:cubicBezTo>
                    <a:pt x="46" y="154"/>
                    <a:pt x="0" y="209"/>
                    <a:pt x="0" y="273"/>
                  </a:cubicBezTo>
                  <a:lnTo>
                    <a:pt x="0" y="538"/>
                  </a:lnTo>
                  <a:cubicBezTo>
                    <a:pt x="0" y="627"/>
                    <a:pt x="24" y="711"/>
                    <a:pt x="73" y="793"/>
                  </a:cubicBezTo>
                  <a:cubicBezTo>
                    <a:pt x="110" y="856"/>
                    <a:pt x="163" y="915"/>
                    <a:pt x="228" y="972"/>
                  </a:cubicBezTo>
                  <a:cubicBezTo>
                    <a:pt x="338" y="1066"/>
                    <a:pt x="447" y="1115"/>
                    <a:pt x="452" y="1117"/>
                  </a:cubicBezTo>
                  <a:lnTo>
                    <a:pt x="469" y="1124"/>
                  </a:lnTo>
                  <a:lnTo>
                    <a:pt x="487" y="1117"/>
                  </a:lnTo>
                  <a:cubicBezTo>
                    <a:pt x="492" y="1115"/>
                    <a:pt x="601" y="1066"/>
                    <a:pt x="711" y="972"/>
                  </a:cubicBezTo>
                  <a:cubicBezTo>
                    <a:pt x="777" y="915"/>
                    <a:pt x="829" y="856"/>
                    <a:pt x="866" y="793"/>
                  </a:cubicBezTo>
                  <a:cubicBezTo>
                    <a:pt x="915" y="711"/>
                    <a:pt x="940" y="627"/>
                    <a:pt x="940" y="538"/>
                  </a:cubicBezTo>
                  <a:lnTo>
                    <a:pt x="940" y="273"/>
                  </a:lnTo>
                  <a:cubicBezTo>
                    <a:pt x="940" y="209"/>
                    <a:pt x="894" y="154"/>
                    <a:pt x="830" y="1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3" name="Freeform 22">
            <a:extLst>
              <a:ext uri="{FF2B5EF4-FFF2-40B4-BE49-F238E27FC236}">
                <a16:creationId xmlns:a16="http://schemas.microsoft.com/office/drawing/2014/main" id="{8CB37A3D-F5F9-E742-9C14-32847DF91DE3}"/>
              </a:ext>
            </a:extLst>
          </p:cNvPr>
          <p:cNvSpPr>
            <a:spLocks noChangeArrowheads="1"/>
          </p:cNvSpPr>
          <p:nvPr/>
        </p:nvSpPr>
        <p:spPr bwMode="auto">
          <a:xfrm>
            <a:off x="8907623" y="4001961"/>
            <a:ext cx="779917" cy="611978"/>
          </a:xfrm>
          <a:custGeom>
            <a:avLst/>
            <a:gdLst>
              <a:gd name="T0" fmla="*/ 49650 w 1209"/>
              <a:gd name="T1" fmla="*/ 153770 h 950"/>
              <a:gd name="T2" fmla="*/ 105056 w 1209"/>
              <a:gd name="T3" fmla="*/ 153770 h 950"/>
              <a:gd name="T4" fmla="*/ 105056 w 1209"/>
              <a:gd name="T5" fmla="*/ 314007 h 950"/>
              <a:gd name="T6" fmla="*/ 49650 w 1209"/>
              <a:gd name="T7" fmla="*/ 314007 h 950"/>
              <a:gd name="T8" fmla="*/ 49650 w 1209"/>
              <a:gd name="T9" fmla="*/ 153770 h 950"/>
              <a:gd name="T10" fmla="*/ 189604 w 1209"/>
              <a:gd name="T11" fmla="*/ 90537 h 950"/>
              <a:gd name="T12" fmla="*/ 245011 w 1209"/>
              <a:gd name="T13" fmla="*/ 90537 h 950"/>
              <a:gd name="T14" fmla="*/ 245011 w 1209"/>
              <a:gd name="T15" fmla="*/ 314007 h 950"/>
              <a:gd name="T16" fmla="*/ 189604 w 1209"/>
              <a:gd name="T17" fmla="*/ 314007 h 950"/>
              <a:gd name="T18" fmla="*/ 189604 w 1209"/>
              <a:gd name="T19" fmla="*/ 90537 h 950"/>
              <a:gd name="T20" fmla="*/ 329559 w 1209"/>
              <a:gd name="T21" fmla="*/ 26946 h 950"/>
              <a:gd name="T22" fmla="*/ 384965 w 1209"/>
              <a:gd name="T23" fmla="*/ 26946 h 950"/>
              <a:gd name="T24" fmla="*/ 384965 w 1209"/>
              <a:gd name="T25" fmla="*/ 314007 h 950"/>
              <a:gd name="T26" fmla="*/ 329559 w 1209"/>
              <a:gd name="T27" fmla="*/ 314007 h 950"/>
              <a:gd name="T28" fmla="*/ 329559 w 1209"/>
              <a:gd name="T29" fmla="*/ 26946 h 950"/>
              <a:gd name="T30" fmla="*/ 421303 w 1209"/>
              <a:gd name="T31" fmla="*/ 314007 h 950"/>
              <a:gd name="T32" fmla="*/ 412309 w 1209"/>
              <a:gd name="T33" fmla="*/ 314007 h 950"/>
              <a:gd name="T34" fmla="*/ 412309 w 1209"/>
              <a:gd name="T35" fmla="*/ 13652 h 950"/>
              <a:gd name="T36" fmla="*/ 412309 w 1209"/>
              <a:gd name="T37" fmla="*/ 13652 h 950"/>
              <a:gd name="T38" fmla="*/ 398997 w 1209"/>
              <a:gd name="T39" fmla="*/ 0 h 950"/>
              <a:gd name="T40" fmla="*/ 315888 w 1209"/>
              <a:gd name="T41" fmla="*/ 0 h 950"/>
              <a:gd name="T42" fmla="*/ 315888 w 1209"/>
              <a:gd name="T43" fmla="*/ 0 h 950"/>
              <a:gd name="T44" fmla="*/ 302576 w 1209"/>
              <a:gd name="T45" fmla="*/ 13652 h 950"/>
              <a:gd name="T46" fmla="*/ 302576 w 1209"/>
              <a:gd name="T47" fmla="*/ 314007 h 950"/>
              <a:gd name="T48" fmla="*/ 272354 w 1209"/>
              <a:gd name="T49" fmla="*/ 314007 h 950"/>
              <a:gd name="T50" fmla="*/ 272354 w 1209"/>
              <a:gd name="T51" fmla="*/ 76885 h 950"/>
              <a:gd name="T52" fmla="*/ 272354 w 1209"/>
              <a:gd name="T53" fmla="*/ 76885 h 950"/>
              <a:gd name="T54" fmla="*/ 259042 w 1209"/>
              <a:gd name="T55" fmla="*/ 63233 h 950"/>
              <a:gd name="T56" fmla="*/ 175933 w 1209"/>
              <a:gd name="T57" fmla="*/ 63233 h 950"/>
              <a:gd name="T58" fmla="*/ 175933 w 1209"/>
              <a:gd name="T59" fmla="*/ 63233 h 950"/>
              <a:gd name="T60" fmla="*/ 162621 w 1209"/>
              <a:gd name="T61" fmla="*/ 76885 h 950"/>
              <a:gd name="T62" fmla="*/ 162621 w 1209"/>
              <a:gd name="T63" fmla="*/ 314007 h 950"/>
              <a:gd name="T64" fmla="*/ 132040 w 1209"/>
              <a:gd name="T65" fmla="*/ 314007 h 950"/>
              <a:gd name="T66" fmla="*/ 132040 w 1209"/>
              <a:gd name="T67" fmla="*/ 140477 h 950"/>
              <a:gd name="T68" fmla="*/ 132040 w 1209"/>
              <a:gd name="T69" fmla="*/ 140477 h 950"/>
              <a:gd name="T70" fmla="*/ 118728 w 1209"/>
              <a:gd name="T71" fmla="*/ 126465 h 950"/>
              <a:gd name="T72" fmla="*/ 35618 w 1209"/>
              <a:gd name="T73" fmla="*/ 126465 h 950"/>
              <a:gd name="T74" fmla="*/ 35618 w 1209"/>
              <a:gd name="T75" fmla="*/ 126465 h 950"/>
              <a:gd name="T76" fmla="*/ 22306 w 1209"/>
              <a:gd name="T77" fmla="*/ 140477 h 950"/>
              <a:gd name="T78" fmla="*/ 22306 w 1209"/>
              <a:gd name="T79" fmla="*/ 314007 h 950"/>
              <a:gd name="T80" fmla="*/ 13312 w 1209"/>
              <a:gd name="T81" fmla="*/ 314007 h 950"/>
              <a:gd name="T82" fmla="*/ 13312 w 1209"/>
              <a:gd name="T83" fmla="*/ 314007 h 950"/>
              <a:gd name="T84" fmla="*/ 0 w 1209"/>
              <a:gd name="T85" fmla="*/ 327660 h 950"/>
              <a:gd name="T86" fmla="*/ 0 w 1209"/>
              <a:gd name="T87" fmla="*/ 327660 h 950"/>
              <a:gd name="T88" fmla="*/ 13312 w 1209"/>
              <a:gd name="T89" fmla="*/ 340953 h 950"/>
              <a:gd name="T90" fmla="*/ 421303 w 1209"/>
              <a:gd name="T91" fmla="*/ 340953 h 950"/>
              <a:gd name="T92" fmla="*/ 421303 w 1209"/>
              <a:gd name="T93" fmla="*/ 340953 h 950"/>
              <a:gd name="T94" fmla="*/ 434615 w 1209"/>
              <a:gd name="T95" fmla="*/ 327660 h 950"/>
              <a:gd name="T96" fmla="*/ 434615 w 1209"/>
              <a:gd name="T97" fmla="*/ 327660 h 950"/>
              <a:gd name="T98" fmla="*/ 421303 w 1209"/>
              <a:gd name="T99" fmla="*/ 314007 h 9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09" h="950">
                <a:moveTo>
                  <a:pt x="138" y="428"/>
                </a:moveTo>
                <a:lnTo>
                  <a:pt x="292" y="428"/>
                </a:lnTo>
                <a:lnTo>
                  <a:pt x="292" y="874"/>
                </a:lnTo>
                <a:lnTo>
                  <a:pt x="138" y="874"/>
                </a:lnTo>
                <a:lnTo>
                  <a:pt x="138" y="428"/>
                </a:lnTo>
                <a:close/>
                <a:moveTo>
                  <a:pt x="527" y="252"/>
                </a:moveTo>
                <a:lnTo>
                  <a:pt x="681" y="252"/>
                </a:lnTo>
                <a:lnTo>
                  <a:pt x="681" y="874"/>
                </a:lnTo>
                <a:lnTo>
                  <a:pt x="527" y="874"/>
                </a:lnTo>
                <a:lnTo>
                  <a:pt x="527" y="252"/>
                </a:lnTo>
                <a:close/>
                <a:moveTo>
                  <a:pt x="916" y="75"/>
                </a:moveTo>
                <a:lnTo>
                  <a:pt x="1070" y="75"/>
                </a:lnTo>
                <a:lnTo>
                  <a:pt x="1070" y="874"/>
                </a:lnTo>
                <a:lnTo>
                  <a:pt x="916" y="874"/>
                </a:lnTo>
                <a:lnTo>
                  <a:pt x="916" y="75"/>
                </a:lnTo>
                <a:close/>
                <a:moveTo>
                  <a:pt x="1171" y="874"/>
                </a:moveTo>
                <a:lnTo>
                  <a:pt x="1146" y="874"/>
                </a:lnTo>
                <a:lnTo>
                  <a:pt x="1146" y="38"/>
                </a:lnTo>
                <a:cubicBezTo>
                  <a:pt x="1146" y="16"/>
                  <a:pt x="1130" y="0"/>
                  <a:pt x="1109" y="0"/>
                </a:cubicBezTo>
                <a:lnTo>
                  <a:pt x="878" y="0"/>
                </a:lnTo>
                <a:cubicBezTo>
                  <a:pt x="858" y="0"/>
                  <a:pt x="841" y="16"/>
                  <a:pt x="841" y="38"/>
                </a:cubicBezTo>
                <a:lnTo>
                  <a:pt x="841" y="874"/>
                </a:lnTo>
                <a:lnTo>
                  <a:pt x="757" y="874"/>
                </a:lnTo>
                <a:lnTo>
                  <a:pt x="757" y="214"/>
                </a:lnTo>
                <a:cubicBezTo>
                  <a:pt x="757" y="194"/>
                  <a:pt x="740" y="176"/>
                  <a:pt x="720" y="176"/>
                </a:cubicBezTo>
                <a:lnTo>
                  <a:pt x="489" y="176"/>
                </a:lnTo>
                <a:cubicBezTo>
                  <a:pt x="468" y="176"/>
                  <a:pt x="452" y="194"/>
                  <a:pt x="452" y="214"/>
                </a:cubicBezTo>
                <a:lnTo>
                  <a:pt x="452" y="874"/>
                </a:lnTo>
                <a:lnTo>
                  <a:pt x="367" y="874"/>
                </a:lnTo>
                <a:lnTo>
                  <a:pt x="367" y="391"/>
                </a:lnTo>
                <a:cubicBezTo>
                  <a:pt x="367" y="370"/>
                  <a:pt x="351" y="352"/>
                  <a:pt x="330" y="352"/>
                </a:cubicBezTo>
                <a:lnTo>
                  <a:pt x="99" y="352"/>
                </a:lnTo>
                <a:cubicBezTo>
                  <a:pt x="78" y="352"/>
                  <a:pt x="62" y="370"/>
                  <a:pt x="62" y="391"/>
                </a:cubicBezTo>
                <a:lnTo>
                  <a:pt x="62" y="874"/>
                </a:lnTo>
                <a:lnTo>
                  <a:pt x="37" y="874"/>
                </a:lnTo>
                <a:cubicBezTo>
                  <a:pt x="16" y="874"/>
                  <a:pt x="0" y="892"/>
                  <a:pt x="0" y="912"/>
                </a:cubicBezTo>
                <a:cubicBezTo>
                  <a:pt x="0" y="933"/>
                  <a:pt x="16" y="949"/>
                  <a:pt x="37" y="949"/>
                </a:cubicBezTo>
                <a:lnTo>
                  <a:pt x="1171" y="949"/>
                </a:lnTo>
                <a:cubicBezTo>
                  <a:pt x="1192" y="949"/>
                  <a:pt x="1208" y="933"/>
                  <a:pt x="1208" y="912"/>
                </a:cubicBezTo>
                <a:cubicBezTo>
                  <a:pt x="1208" y="892"/>
                  <a:pt x="1192" y="874"/>
                  <a:pt x="1171" y="874"/>
                </a:cubicBezTo>
                <a:close/>
              </a:path>
            </a:pathLst>
          </a:custGeom>
          <a:solidFill>
            <a:schemeClr val="accent1"/>
          </a:solidFill>
          <a:ln>
            <a:noFill/>
          </a:ln>
          <a:effectLst/>
        </p:spPr>
        <p:txBody>
          <a:bodyPr wrap="none" anchor="ctr"/>
          <a:lstStyle/>
          <a:p>
            <a:endParaRPr lang="en-US"/>
          </a:p>
        </p:txBody>
      </p:sp>
      <p:sp>
        <p:nvSpPr>
          <p:cNvPr id="24" name="Rectangle 23">
            <a:extLst>
              <a:ext uri="{FF2B5EF4-FFF2-40B4-BE49-F238E27FC236}">
                <a16:creationId xmlns:a16="http://schemas.microsoft.com/office/drawing/2014/main" id="{E7C82FE4-884C-2D42-B51E-078076B9DF76}"/>
              </a:ext>
            </a:extLst>
          </p:cNvPr>
          <p:cNvSpPr/>
          <p:nvPr/>
        </p:nvSpPr>
        <p:spPr>
          <a:xfrm>
            <a:off x="1933707" y="4023231"/>
            <a:ext cx="1289873" cy="629596"/>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Medical Writing.</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sp>
        <p:nvSpPr>
          <p:cNvPr id="26" name="Rectangle 25">
            <a:extLst>
              <a:ext uri="{FF2B5EF4-FFF2-40B4-BE49-F238E27FC236}">
                <a16:creationId xmlns:a16="http://schemas.microsoft.com/office/drawing/2014/main" id="{5DCDF0E6-CDFE-F84A-8347-3633D903C4E6}"/>
              </a:ext>
            </a:extLst>
          </p:cNvPr>
          <p:cNvSpPr/>
          <p:nvPr/>
        </p:nvSpPr>
        <p:spPr>
          <a:xfrm>
            <a:off x="4750197" y="4023231"/>
            <a:ext cx="1450715" cy="629596"/>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Healthcare communication</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sp>
        <p:nvSpPr>
          <p:cNvPr id="29" name="Rectangle 28">
            <a:extLst>
              <a:ext uri="{FF2B5EF4-FFF2-40B4-BE49-F238E27FC236}">
                <a16:creationId xmlns:a16="http://schemas.microsoft.com/office/drawing/2014/main" id="{28D95FFB-745D-3B49-8E92-74ED2867390E}"/>
              </a:ext>
            </a:extLst>
          </p:cNvPr>
          <p:cNvSpPr/>
          <p:nvPr/>
        </p:nvSpPr>
        <p:spPr>
          <a:xfrm>
            <a:off x="7191514" y="4023231"/>
            <a:ext cx="1289873" cy="911724"/>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Clinical Research Support</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sp>
        <p:nvSpPr>
          <p:cNvPr id="30" name="Rectangle 29">
            <a:extLst>
              <a:ext uri="{FF2B5EF4-FFF2-40B4-BE49-F238E27FC236}">
                <a16:creationId xmlns:a16="http://schemas.microsoft.com/office/drawing/2014/main" id="{8B215DC8-5171-B341-9AB6-365751D9F379}"/>
              </a:ext>
            </a:extLst>
          </p:cNvPr>
          <p:cNvSpPr/>
          <p:nvPr/>
        </p:nvSpPr>
        <p:spPr>
          <a:xfrm>
            <a:off x="9850802" y="4224827"/>
            <a:ext cx="1289873" cy="347467"/>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Data Analysis</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grpSp>
        <p:nvGrpSpPr>
          <p:cNvPr id="3" name="Group 2">
            <a:extLst>
              <a:ext uri="{FF2B5EF4-FFF2-40B4-BE49-F238E27FC236}">
                <a16:creationId xmlns:a16="http://schemas.microsoft.com/office/drawing/2014/main" id="{72F95BD1-9C79-7360-D01A-E144F6A427F9}"/>
              </a:ext>
            </a:extLst>
          </p:cNvPr>
          <p:cNvGrpSpPr/>
          <p:nvPr/>
        </p:nvGrpSpPr>
        <p:grpSpPr>
          <a:xfrm>
            <a:off x="1127519" y="4025102"/>
            <a:ext cx="740067" cy="725836"/>
            <a:chOff x="5220658" y="6646697"/>
            <a:chExt cx="973293" cy="954577"/>
          </a:xfrm>
          <a:solidFill>
            <a:schemeClr val="accent1"/>
          </a:solidFill>
        </p:grpSpPr>
        <p:sp>
          <p:nvSpPr>
            <p:cNvPr id="4" name="Freeform 11">
              <a:extLst>
                <a:ext uri="{FF2B5EF4-FFF2-40B4-BE49-F238E27FC236}">
                  <a16:creationId xmlns:a16="http://schemas.microsoft.com/office/drawing/2014/main" id="{3A366EFA-2286-1654-D420-13EF1F105387}"/>
                </a:ext>
              </a:extLst>
            </p:cNvPr>
            <p:cNvSpPr>
              <a:spLocks noChangeArrowheads="1"/>
            </p:cNvSpPr>
            <p:nvPr/>
          </p:nvSpPr>
          <p:spPr bwMode="auto">
            <a:xfrm>
              <a:off x="5800892" y="6886277"/>
              <a:ext cx="393059" cy="714997"/>
            </a:xfrm>
            <a:custGeom>
              <a:avLst/>
              <a:gdLst>
                <a:gd name="T0" fmla="*/ 142311 w 465"/>
                <a:gd name="T1" fmla="*/ 144952 h 843"/>
                <a:gd name="T2" fmla="*/ 112559 w 465"/>
                <a:gd name="T3" fmla="*/ 187755 h 843"/>
                <a:gd name="T4" fmla="*/ 112559 w 465"/>
                <a:gd name="T5" fmla="*/ 278035 h 843"/>
                <a:gd name="T6" fmla="*/ 53770 w 465"/>
                <a:gd name="T7" fmla="*/ 278035 h 843"/>
                <a:gd name="T8" fmla="*/ 53770 w 465"/>
                <a:gd name="T9" fmla="*/ 187755 h 843"/>
                <a:gd name="T10" fmla="*/ 24376 w 465"/>
                <a:gd name="T11" fmla="*/ 144952 h 843"/>
                <a:gd name="T12" fmla="*/ 24376 w 465"/>
                <a:gd name="T13" fmla="*/ 61506 h 843"/>
                <a:gd name="T14" fmla="*/ 24376 w 465"/>
                <a:gd name="T15" fmla="*/ 61506 h 843"/>
                <a:gd name="T16" fmla="*/ 60939 w 465"/>
                <a:gd name="T17" fmla="*/ 24458 h 843"/>
                <a:gd name="T18" fmla="*/ 71335 w 465"/>
                <a:gd name="T19" fmla="*/ 24458 h 843"/>
                <a:gd name="T20" fmla="*/ 71335 w 465"/>
                <a:gd name="T21" fmla="*/ 87043 h 843"/>
                <a:gd name="T22" fmla="*/ 95711 w 465"/>
                <a:gd name="T23" fmla="*/ 87043 h 843"/>
                <a:gd name="T24" fmla="*/ 95711 w 465"/>
                <a:gd name="T25" fmla="*/ 24458 h 843"/>
                <a:gd name="T26" fmla="*/ 105031 w 465"/>
                <a:gd name="T27" fmla="*/ 24458 h 843"/>
                <a:gd name="T28" fmla="*/ 105031 w 465"/>
                <a:gd name="T29" fmla="*/ 24458 h 843"/>
                <a:gd name="T30" fmla="*/ 142311 w 465"/>
                <a:gd name="T31" fmla="*/ 61506 h 843"/>
                <a:gd name="T32" fmla="*/ 142311 w 465"/>
                <a:gd name="T33" fmla="*/ 144952 h 843"/>
                <a:gd name="T34" fmla="*/ 105031 w 465"/>
                <a:gd name="T35" fmla="*/ 0 h 843"/>
                <a:gd name="T36" fmla="*/ 60939 w 465"/>
                <a:gd name="T37" fmla="*/ 0 h 843"/>
                <a:gd name="T38" fmla="*/ 60939 w 465"/>
                <a:gd name="T39" fmla="*/ 0 h 843"/>
                <a:gd name="T40" fmla="*/ 0 w 465"/>
                <a:gd name="T41" fmla="*/ 61506 h 843"/>
                <a:gd name="T42" fmla="*/ 0 w 465"/>
                <a:gd name="T43" fmla="*/ 152506 h 843"/>
                <a:gd name="T44" fmla="*/ 29753 w 465"/>
                <a:gd name="T45" fmla="*/ 195668 h 843"/>
                <a:gd name="T46" fmla="*/ 29753 w 465"/>
                <a:gd name="T47" fmla="*/ 302853 h 843"/>
                <a:gd name="T48" fmla="*/ 136576 w 465"/>
                <a:gd name="T49" fmla="*/ 302853 h 843"/>
                <a:gd name="T50" fmla="*/ 136576 w 465"/>
                <a:gd name="T51" fmla="*/ 195668 h 843"/>
                <a:gd name="T52" fmla="*/ 166329 w 465"/>
                <a:gd name="T53" fmla="*/ 152506 h 843"/>
                <a:gd name="T54" fmla="*/ 166329 w 465"/>
                <a:gd name="T55" fmla="*/ 61506 h 843"/>
                <a:gd name="T56" fmla="*/ 166329 w 465"/>
                <a:gd name="T57" fmla="*/ 61506 h 843"/>
                <a:gd name="T58" fmla="*/ 105031 w 465"/>
                <a:gd name="T59" fmla="*/ 0 h 8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5" h="843">
                  <a:moveTo>
                    <a:pt x="397" y="403"/>
                  </a:moveTo>
                  <a:lnTo>
                    <a:pt x="314" y="522"/>
                  </a:lnTo>
                  <a:lnTo>
                    <a:pt x="314" y="773"/>
                  </a:lnTo>
                  <a:lnTo>
                    <a:pt x="150" y="773"/>
                  </a:lnTo>
                  <a:lnTo>
                    <a:pt x="150" y="522"/>
                  </a:lnTo>
                  <a:lnTo>
                    <a:pt x="68" y="403"/>
                  </a:lnTo>
                  <a:lnTo>
                    <a:pt x="68" y="171"/>
                  </a:lnTo>
                  <a:cubicBezTo>
                    <a:pt x="68" y="113"/>
                    <a:pt x="114" y="68"/>
                    <a:pt x="170" y="68"/>
                  </a:cubicBezTo>
                  <a:lnTo>
                    <a:pt x="199" y="68"/>
                  </a:lnTo>
                  <a:lnTo>
                    <a:pt x="199" y="242"/>
                  </a:lnTo>
                  <a:lnTo>
                    <a:pt x="267" y="242"/>
                  </a:lnTo>
                  <a:lnTo>
                    <a:pt x="267" y="68"/>
                  </a:lnTo>
                  <a:lnTo>
                    <a:pt x="293" y="68"/>
                  </a:lnTo>
                  <a:cubicBezTo>
                    <a:pt x="351" y="68"/>
                    <a:pt x="397" y="113"/>
                    <a:pt x="397" y="171"/>
                  </a:cubicBezTo>
                  <a:lnTo>
                    <a:pt x="397" y="403"/>
                  </a:lnTo>
                  <a:close/>
                  <a:moveTo>
                    <a:pt x="293" y="0"/>
                  </a:moveTo>
                  <a:lnTo>
                    <a:pt x="170" y="0"/>
                  </a:lnTo>
                  <a:cubicBezTo>
                    <a:pt x="77" y="0"/>
                    <a:pt x="0" y="76"/>
                    <a:pt x="0" y="171"/>
                  </a:cubicBezTo>
                  <a:lnTo>
                    <a:pt x="0" y="424"/>
                  </a:lnTo>
                  <a:lnTo>
                    <a:pt x="83" y="544"/>
                  </a:lnTo>
                  <a:lnTo>
                    <a:pt x="83" y="842"/>
                  </a:lnTo>
                  <a:lnTo>
                    <a:pt x="381" y="842"/>
                  </a:lnTo>
                  <a:lnTo>
                    <a:pt x="381" y="544"/>
                  </a:lnTo>
                  <a:lnTo>
                    <a:pt x="464" y="424"/>
                  </a:lnTo>
                  <a:lnTo>
                    <a:pt x="464" y="171"/>
                  </a:lnTo>
                  <a:cubicBezTo>
                    <a:pt x="464" y="76"/>
                    <a:pt x="388" y="0"/>
                    <a:pt x="29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 name="Freeform 12">
              <a:extLst>
                <a:ext uri="{FF2B5EF4-FFF2-40B4-BE49-F238E27FC236}">
                  <a16:creationId xmlns:a16="http://schemas.microsoft.com/office/drawing/2014/main" id="{7BEEC674-4AF3-09F1-3E63-B94E17C97E1C}"/>
                </a:ext>
              </a:extLst>
            </p:cNvPr>
            <p:cNvSpPr>
              <a:spLocks noChangeArrowheads="1"/>
            </p:cNvSpPr>
            <p:nvPr/>
          </p:nvSpPr>
          <p:spPr bwMode="auto">
            <a:xfrm>
              <a:off x="5879502" y="6646697"/>
              <a:ext cx="239580" cy="235837"/>
            </a:xfrm>
            <a:custGeom>
              <a:avLst/>
              <a:gdLst>
                <a:gd name="T0" fmla="*/ 50619 w 281"/>
                <a:gd name="T1" fmla="*/ 23574 h 280"/>
                <a:gd name="T2" fmla="*/ 50619 w 281"/>
                <a:gd name="T3" fmla="*/ 23574 h 280"/>
                <a:gd name="T4" fmla="*/ 77014 w 281"/>
                <a:gd name="T5" fmla="*/ 49649 h 280"/>
                <a:gd name="T6" fmla="*/ 77014 w 281"/>
                <a:gd name="T7" fmla="*/ 49649 h 280"/>
                <a:gd name="T8" fmla="*/ 50619 w 281"/>
                <a:gd name="T9" fmla="*/ 75724 h 280"/>
                <a:gd name="T10" fmla="*/ 50619 w 281"/>
                <a:gd name="T11" fmla="*/ 75724 h 280"/>
                <a:gd name="T12" fmla="*/ 24586 w 281"/>
                <a:gd name="T13" fmla="*/ 49649 h 280"/>
                <a:gd name="T14" fmla="*/ 24586 w 281"/>
                <a:gd name="T15" fmla="*/ 49649 h 280"/>
                <a:gd name="T16" fmla="*/ 50619 w 281"/>
                <a:gd name="T17" fmla="*/ 23574 h 280"/>
                <a:gd name="T18" fmla="*/ 50619 w 281"/>
                <a:gd name="T19" fmla="*/ 99656 h 280"/>
                <a:gd name="T20" fmla="*/ 50619 w 281"/>
                <a:gd name="T21" fmla="*/ 99656 h 280"/>
                <a:gd name="T22" fmla="*/ 101238 w 281"/>
                <a:gd name="T23" fmla="*/ 49649 h 280"/>
                <a:gd name="T24" fmla="*/ 101238 w 281"/>
                <a:gd name="T25" fmla="*/ 49649 h 280"/>
                <a:gd name="T26" fmla="*/ 50619 w 281"/>
                <a:gd name="T27" fmla="*/ 0 h 280"/>
                <a:gd name="T28" fmla="*/ 50619 w 281"/>
                <a:gd name="T29" fmla="*/ 0 h 280"/>
                <a:gd name="T30" fmla="*/ 0 w 281"/>
                <a:gd name="T31" fmla="*/ 49649 h 280"/>
                <a:gd name="T32" fmla="*/ 0 w 281"/>
                <a:gd name="T33" fmla="*/ 49649 h 280"/>
                <a:gd name="T34" fmla="*/ 50619 w 281"/>
                <a:gd name="T35" fmla="*/ 99656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280">
                  <a:moveTo>
                    <a:pt x="140" y="66"/>
                  </a:moveTo>
                  <a:lnTo>
                    <a:pt x="140" y="66"/>
                  </a:lnTo>
                  <a:cubicBezTo>
                    <a:pt x="180" y="66"/>
                    <a:pt x="213" y="99"/>
                    <a:pt x="213" y="139"/>
                  </a:cubicBezTo>
                  <a:cubicBezTo>
                    <a:pt x="213" y="179"/>
                    <a:pt x="180" y="212"/>
                    <a:pt x="140" y="212"/>
                  </a:cubicBezTo>
                  <a:cubicBezTo>
                    <a:pt x="100" y="212"/>
                    <a:pt x="68" y="179"/>
                    <a:pt x="68" y="139"/>
                  </a:cubicBezTo>
                  <a:cubicBezTo>
                    <a:pt x="68" y="99"/>
                    <a:pt x="100" y="66"/>
                    <a:pt x="140" y="66"/>
                  </a:cubicBezTo>
                  <a:close/>
                  <a:moveTo>
                    <a:pt x="140" y="279"/>
                  </a:moveTo>
                  <a:lnTo>
                    <a:pt x="140" y="279"/>
                  </a:lnTo>
                  <a:cubicBezTo>
                    <a:pt x="217" y="279"/>
                    <a:pt x="280" y="216"/>
                    <a:pt x="280" y="139"/>
                  </a:cubicBezTo>
                  <a:cubicBezTo>
                    <a:pt x="280" y="62"/>
                    <a:pt x="217" y="0"/>
                    <a:pt x="140" y="0"/>
                  </a:cubicBezTo>
                  <a:cubicBezTo>
                    <a:pt x="63" y="0"/>
                    <a:pt x="0" y="62"/>
                    <a:pt x="0" y="139"/>
                  </a:cubicBezTo>
                  <a:cubicBezTo>
                    <a:pt x="0" y="216"/>
                    <a:pt x="63" y="279"/>
                    <a:pt x="140" y="2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13">
              <a:extLst>
                <a:ext uri="{FF2B5EF4-FFF2-40B4-BE49-F238E27FC236}">
                  <a16:creationId xmlns:a16="http://schemas.microsoft.com/office/drawing/2014/main" id="{06BDD7B7-E334-41EA-10BA-9EFD62CE17FC}"/>
                </a:ext>
              </a:extLst>
            </p:cNvPr>
            <p:cNvSpPr>
              <a:spLocks noChangeArrowheads="1"/>
            </p:cNvSpPr>
            <p:nvPr/>
          </p:nvSpPr>
          <p:spPr bwMode="auto">
            <a:xfrm>
              <a:off x="5505159" y="6987351"/>
              <a:ext cx="224606" cy="610178"/>
            </a:xfrm>
            <a:custGeom>
              <a:avLst/>
              <a:gdLst>
                <a:gd name="T0" fmla="*/ 0 w 264"/>
                <a:gd name="T1" fmla="*/ 47080 h 720"/>
                <a:gd name="T2" fmla="*/ 16957 w 264"/>
                <a:gd name="T3" fmla="*/ 64331 h 720"/>
                <a:gd name="T4" fmla="*/ 35358 w 264"/>
                <a:gd name="T5" fmla="*/ 46002 h 720"/>
                <a:gd name="T6" fmla="*/ 35358 w 264"/>
                <a:gd name="T7" fmla="*/ 258403 h 720"/>
                <a:gd name="T8" fmla="*/ 59892 w 264"/>
                <a:gd name="T9" fmla="*/ 258403 h 720"/>
                <a:gd name="T10" fmla="*/ 59892 w 264"/>
                <a:gd name="T11" fmla="*/ 46002 h 720"/>
                <a:gd name="T12" fmla="*/ 78293 w 264"/>
                <a:gd name="T13" fmla="*/ 64331 h 720"/>
                <a:gd name="T14" fmla="*/ 94889 w 264"/>
                <a:gd name="T15" fmla="*/ 47080 h 720"/>
                <a:gd name="T16" fmla="*/ 47625 w 264"/>
                <a:gd name="T17" fmla="*/ 0 h 720"/>
                <a:gd name="T18" fmla="*/ 0 w 264"/>
                <a:gd name="T19" fmla="*/ 47080 h 7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720">
                  <a:moveTo>
                    <a:pt x="0" y="131"/>
                  </a:moveTo>
                  <a:lnTo>
                    <a:pt x="47" y="179"/>
                  </a:lnTo>
                  <a:lnTo>
                    <a:pt x="98" y="128"/>
                  </a:lnTo>
                  <a:lnTo>
                    <a:pt x="98" y="719"/>
                  </a:lnTo>
                  <a:lnTo>
                    <a:pt x="166" y="719"/>
                  </a:lnTo>
                  <a:lnTo>
                    <a:pt x="166" y="128"/>
                  </a:lnTo>
                  <a:lnTo>
                    <a:pt x="217" y="179"/>
                  </a:lnTo>
                  <a:lnTo>
                    <a:pt x="263" y="131"/>
                  </a:lnTo>
                  <a:lnTo>
                    <a:pt x="132" y="0"/>
                  </a:lnTo>
                  <a:lnTo>
                    <a:pt x="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14">
              <a:extLst>
                <a:ext uri="{FF2B5EF4-FFF2-40B4-BE49-F238E27FC236}">
                  <a16:creationId xmlns:a16="http://schemas.microsoft.com/office/drawing/2014/main" id="{266CA2AD-1D62-3D03-9748-7D9862C776B3}"/>
                </a:ext>
              </a:extLst>
            </p:cNvPr>
            <p:cNvSpPr>
              <a:spLocks noChangeArrowheads="1"/>
            </p:cNvSpPr>
            <p:nvPr/>
          </p:nvSpPr>
          <p:spPr bwMode="auto">
            <a:xfrm>
              <a:off x="5220658" y="7204470"/>
              <a:ext cx="224606" cy="396804"/>
            </a:xfrm>
            <a:custGeom>
              <a:avLst/>
              <a:gdLst>
                <a:gd name="T0" fmla="*/ 0 w 265"/>
                <a:gd name="T1" fmla="*/ 46843 h 467"/>
                <a:gd name="T2" fmla="*/ 16893 w 265"/>
                <a:gd name="T3" fmla="*/ 64139 h 467"/>
                <a:gd name="T4" fmla="*/ 35225 w 265"/>
                <a:gd name="T5" fmla="*/ 45762 h 467"/>
                <a:gd name="T6" fmla="*/ 35225 w 265"/>
                <a:gd name="T7" fmla="*/ 167915 h 467"/>
                <a:gd name="T8" fmla="*/ 59666 w 265"/>
                <a:gd name="T9" fmla="*/ 167915 h 467"/>
                <a:gd name="T10" fmla="*/ 59666 w 265"/>
                <a:gd name="T11" fmla="*/ 45762 h 467"/>
                <a:gd name="T12" fmla="*/ 77638 w 265"/>
                <a:gd name="T13" fmla="*/ 64499 h 467"/>
                <a:gd name="T14" fmla="*/ 94891 w 265"/>
                <a:gd name="T15" fmla="*/ 47564 h 467"/>
                <a:gd name="T16" fmla="*/ 47445 w 265"/>
                <a:gd name="T17" fmla="*/ 0 h 467"/>
                <a:gd name="T18" fmla="*/ 0 w 265"/>
                <a:gd name="T19" fmla="*/ 46843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5" h="467">
                  <a:moveTo>
                    <a:pt x="0" y="130"/>
                  </a:moveTo>
                  <a:lnTo>
                    <a:pt x="47" y="178"/>
                  </a:lnTo>
                  <a:lnTo>
                    <a:pt x="98" y="127"/>
                  </a:lnTo>
                  <a:lnTo>
                    <a:pt x="98" y="466"/>
                  </a:lnTo>
                  <a:lnTo>
                    <a:pt x="166" y="466"/>
                  </a:lnTo>
                  <a:lnTo>
                    <a:pt x="166" y="127"/>
                  </a:lnTo>
                  <a:lnTo>
                    <a:pt x="216" y="179"/>
                  </a:lnTo>
                  <a:lnTo>
                    <a:pt x="264" y="132"/>
                  </a:lnTo>
                  <a:lnTo>
                    <a:pt x="132" y="0"/>
                  </a:lnTo>
                  <a:lnTo>
                    <a:pt x="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9" name="Rectangle 8">
            <a:extLst>
              <a:ext uri="{FF2B5EF4-FFF2-40B4-BE49-F238E27FC236}">
                <a16:creationId xmlns:a16="http://schemas.microsoft.com/office/drawing/2014/main" id="{3EFBFBD9-C6FC-6D45-7FCA-05E0F022A4B2}"/>
              </a:ext>
            </a:extLst>
          </p:cNvPr>
          <p:cNvSpPr/>
          <p:nvPr/>
        </p:nvSpPr>
        <p:spPr>
          <a:xfrm>
            <a:off x="2009907" y="5338120"/>
            <a:ext cx="1289873" cy="629596"/>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Event management</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grpSp>
        <p:nvGrpSpPr>
          <p:cNvPr id="10" name="Group 9">
            <a:extLst>
              <a:ext uri="{FF2B5EF4-FFF2-40B4-BE49-F238E27FC236}">
                <a16:creationId xmlns:a16="http://schemas.microsoft.com/office/drawing/2014/main" id="{B982B687-0EA8-58E9-C5A3-FC46F0692F1E}"/>
              </a:ext>
            </a:extLst>
          </p:cNvPr>
          <p:cNvGrpSpPr/>
          <p:nvPr/>
        </p:nvGrpSpPr>
        <p:grpSpPr>
          <a:xfrm>
            <a:off x="3536627" y="5384147"/>
            <a:ext cx="919391" cy="597747"/>
            <a:chOff x="15384080" y="4524172"/>
            <a:chExt cx="1209128" cy="786121"/>
          </a:xfrm>
          <a:solidFill>
            <a:schemeClr val="accent1"/>
          </a:solidFill>
        </p:grpSpPr>
        <p:sp>
          <p:nvSpPr>
            <p:cNvPr id="25" name="Freeform 16">
              <a:extLst>
                <a:ext uri="{FF2B5EF4-FFF2-40B4-BE49-F238E27FC236}">
                  <a16:creationId xmlns:a16="http://schemas.microsoft.com/office/drawing/2014/main" id="{066BBB06-9E17-5A26-0A05-9EBFF9DC24AF}"/>
                </a:ext>
              </a:extLst>
            </p:cNvPr>
            <p:cNvSpPr>
              <a:spLocks noChangeArrowheads="1"/>
            </p:cNvSpPr>
            <p:nvPr/>
          </p:nvSpPr>
          <p:spPr bwMode="auto">
            <a:xfrm>
              <a:off x="15384080" y="4524172"/>
              <a:ext cx="1209128" cy="786121"/>
            </a:xfrm>
            <a:custGeom>
              <a:avLst/>
              <a:gdLst>
                <a:gd name="T0" fmla="*/ 482155 w 1424"/>
                <a:gd name="T1" fmla="*/ 189573 h 925"/>
                <a:gd name="T2" fmla="*/ 415179 w 1424"/>
                <a:gd name="T3" fmla="*/ 212639 h 925"/>
                <a:gd name="T4" fmla="*/ 342802 w 1424"/>
                <a:gd name="T5" fmla="*/ 212639 h 925"/>
                <a:gd name="T6" fmla="*/ 244138 w 1424"/>
                <a:gd name="T7" fmla="*/ 212639 h 925"/>
                <a:gd name="T8" fmla="*/ 221453 w 1424"/>
                <a:gd name="T9" fmla="*/ 52619 h 925"/>
                <a:gd name="T10" fmla="*/ 244138 w 1424"/>
                <a:gd name="T11" fmla="*/ 29553 h 925"/>
                <a:gd name="T12" fmla="*/ 459109 w 1424"/>
                <a:gd name="T13" fmla="*/ 29553 h 925"/>
                <a:gd name="T14" fmla="*/ 482155 w 1424"/>
                <a:gd name="T15" fmla="*/ 189573 h 925"/>
                <a:gd name="T16" fmla="*/ 113067 w 1424"/>
                <a:gd name="T17" fmla="*/ 282918 h 925"/>
                <a:gd name="T18" fmla="*/ 46451 w 1424"/>
                <a:gd name="T19" fmla="*/ 244355 h 925"/>
                <a:gd name="T20" fmla="*/ 29887 w 1424"/>
                <a:gd name="T21" fmla="*/ 227776 h 925"/>
                <a:gd name="T22" fmla="*/ 29887 w 1424"/>
                <a:gd name="T23" fmla="*/ 114249 h 925"/>
                <a:gd name="T24" fmla="*/ 191566 w 1424"/>
                <a:gd name="T25" fmla="*/ 98030 h 925"/>
                <a:gd name="T26" fmla="*/ 64095 w 1424"/>
                <a:gd name="T27" fmla="*/ 125781 h 925"/>
                <a:gd name="T28" fmla="*/ 191566 w 1424"/>
                <a:gd name="T29" fmla="*/ 156056 h 925"/>
                <a:gd name="T30" fmla="*/ 64095 w 1424"/>
                <a:gd name="T31" fmla="*/ 185609 h 925"/>
                <a:gd name="T32" fmla="*/ 198407 w 1424"/>
                <a:gd name="T33" fmla="*/ 215522 h 925"/>
                <a:gd name="T34" fmla="*/ 232975 w 1424"/>
                <a:gd name="T35" fmla="*/ 241832 h 925"/>
                <a:gd name="T36" fmla="*/ 224693 w 1424"/>
                <a:gd name="T37" fmla="*/ 244355 h 925"/>
                <a:gd name="T38" fmla="*/ 459109 w 1424"/>
                <a:gd name="T39" fmla="*/ 0 h 925"/>
                <a:gd name="T40" fmla="*/ 244138 w 1424"/>
                <a:gd name="T41" fmla="*/ 0 h 925"/>
                <a:gd name="T42" fmla="*/ 191566 w 1424"/>
                <a:gd name="T43" fmla="*/ 67756 h 925"/>
                <a:gd name="T44" fmla="*/ 46451 w 1424"/>
                <a:gd name="T45" fmla="*/ 67756 h 925"/>
                <a:gd name="T46" fmla="*/ 0 w 1424"/>
                <a:gd name="T47" fmla="*/ 227776 h 925"/>
                <a:gd name="T48" fmla="*/ 46451 w 1424"/>
                <a:gd name="T49" fmla="*/ 274269 h 925"/>
                <a:gd name="T50" fmla="*/ 113067 w 1424"/>
                <a:gd name="T51" fmla="*/ 333015 h 925"/>
                <a:gd name="T52" fmla="*/ 224693 w 1424"/>
                <a:gd name="T53" fmla="*/ 274269 h 925"/>
                <a:gd name="T54" fmla="*/ 268264 w 1424"/>
                <a:gd name="T55" fmla="*/ 242553 h 925"/>
                <a:gd name="T56" fmla="*/ 379170 w 1424"/>
                <a:gd name="T57" fmla="*/ 312111 h 925"/>
                <a:gd name="T58" fmla="*/ 459109 w 1424"/>
                <a:gd name="T59" fmla="*/ 242553 h 925"/>
                <a:gd name="T60" fmla="*/ 512402 w 1424"/>
                <a:gd name="T61" fmla="*/ 189573 h 925"/>
                <a:gd name="T62" fmla="*/ 512402 w 1424"/>
                <a:gd name="T63" fmla="*/ 52619 h 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4" h="925">
                  <a:moveTo>
                    <a:pt x="1339" y="526"/>
                  </a:moveTo>
                  <a:lnTo>
                    <a:pt x="1339" y="526"/>
                  </a:lnTo>
                  <a:cubicBezTo>
                    <a:pt x="1339" y="562"/>
                    <a:pt x="1311" y="590"/>
                    <a:pt x="1275" y="590"/>
                  </a:cubicBezTo>
                  <a:lnTo>
                    <a:pt x="1153" y="590"/>
                  </a:lnTo>
                  <a:lnTo>
                    <a:pt x="1053" y="725"/>
                  </a:lnTo>
                  <a:lnTo>
                    <a:pt x="952" y="590"/>
                  </a:lnTo>
                  <a:lnTo>
                    <a:pt x="678" y="590"/>
                  </a:lnTo>
                  <a:cubicBezTo>
                    <a:pt x="645" y="590"/>
                    <a:pt x="615" y="562"/>
                    <a:pt x="615" y="526"/>
                  </a:cubicBezTo>
                  <a:lnTo>
                    <a:pt x="615" y="146"/>
                  </a:lnTo>
                  <a:cubicBezTo>
                    <a:pt x="615" y="111"/>
                    <a:pt x="645" y="82"/>
                    <a:pt x="678" y="82"/>
                  </a:cubicBezTo>
                  <a:lnTo>
                    <a:pt x="1275" y="82"/>
                  </a:lnTo>
                  <a:cubicBezTo>
                    <a:pt x="1311" y="82"/>
                    <a:pt x="1339" y="111"/>
                    <a:pt x="1339" y="146"/>
                  </a:cubicBezTo>
                  <a:lnTo>
                    <a:pt x="1339" y="526"/>
                  </a:lnTo>
                  <a:close/>
                  <a:moveTo>
                    <a:pt x="393" y="678"/>
                  </a:moveTo>
                  <a:lnTo>
                    <a:pt x="314" y="785"/>
                  </a:lnTo>
                  <a:lnTo>
                    <a:pt x="234" y="678"/>
                  </a:lnTo>
                  <a:lnTo>
                    <a:pt x="129" y="678"/>
                  </a:lnTo>
                  <a:cubicBezTo>
                    <a:pt x="104" y="678"/>
                    <a:pt x="83" y="657"/>
                    <a:pt x="83" y="632"/>
                  </a:cubicBezTo>
                  <a:lnTo>
                    <a:pt x="83" y="317"/>
                  </a:lnTo>
                  <a:cubicBezTo>
                    <a:pt x="83" y="291"/>
                    <a:pt x="104" y="272"/>
                    <a:pt x="129" y="272"/>
                  </a:cubicBezTo>
                  <a:lnTo>
                    <a:pt x="532" y="272"/>
                  </a:lnTo>
                  <a:lnTo>
                    <a:pt x="532" y="349"/>
                  </a:lnTo>
                  <a:lnTo>
                    <a:pt x="178" y="349"/>
                  </a:lnTo>
                  <a:lnTo>
                    <a:pt x="178" y="433"/>
                  </a:lnTo>
                  <a:lnTo>
                    <a:pt x="532" y="433"/>
                  </a:lnTo>
                  <a:lnTo>
                    <a:pt x="532" y="515"/>
                  </a:lnTo>
                  <a:lnTo>
                    <a:pt x="178" y="515"/>
                  </a:lnTo>
                  <a:lnTo>
                    <a:pt x="178" y="598"/>
                  </a:lnTo>
                  <a:lnTo>
                    <a:pt x="551" y="598"/>
                  </a:lnTo>
                  <a:cubicBezTo>
                    <a:pt x="570" y="635"/>
                    <a:pt x="606" y="661"/>
                    <a:pt x="647" y="671"/>
                  </a:cubicBezTo>
                  <a:cubicBezTo>
                    <a:pt x="640" y="675"/>
                    <a:pt x="633" y="678"/>
                    <a:pt x="624" y="678"/>
                  </a:cubicBezTo>
                  <a:lnTo>
                    <a:pt x="393" y="678"/>
                  </a:lnTo>
                  <a:close/>
                  <a:moveTo>
                    <a:pt x="1275" y="0"/>
                  </a:moveTo>
                  <a:lnTo>
                    <a:pt x="678" y="0"/>
                  </a:lnTo>
                  <a:cubicBezTo>
                    <a:pt x="597" y="0"/>
                    <a:pt x="532" y="65"/>
                    <a:pt x="532" y="146"/>
                  </a:cubicBezTo>
                  <a:lnTo>
                    <a:pt x="532" y="188"/>
                  </a:lnTo>
                  <a:lnTo>
                    <a:pt x="129" y="188"/>
                  </a:lnTo>
                  <a:cubicBezTo>
                    <a:pt x="58" y="188"/>
                    <a:pt x="0" y="245"/>
                    <a:pt x="0" y="317"/>
                  </a:cubicBezTo>
                  <a:lnTo>
                    <a:pt x="0" y="632"/>
                  </a:lnTo>
                  <a:cubicBezTo>
                    <a:pt x="0" y="703"/>
                    <a:pt x="58" y="761"/>
                    <a:pt x="129" y="761"/>
                  </a:cubicBezTo>
                  <a:lnTo>
                    <a:pt x="193" y="761"/>
                  </a:lnTo>
                  <a:lnTo>
                    <a:pt x="314" y="924"/>
                  </a:lnTo>
                  <a:lnTo>
                    <a:pt x="434" y="761"/>
                  </a:lnTo>
                  <a:lnTo>
                    <a:pt x="624" y="761"/>
                  </a:lnTo>
                  <a:cubicBezTo>
                    <a:pt x="680" y="761"/>
                    <a:pt x="727" y="724"/>
                    <a:pt x="745" y="673"/>
                  </a:cubicBezTo>
                  <a:lnTo>
                    <a:pt x="911" y="673"/>
                  </a:lnTo>
                  <a:lnTo>
                    <a:pt x="1053" y="866"/>
                  </a:lnTo>
                  <a:lnTo>
                    <a:pt x="1194" y="673"/>
                  </a:lnTo>
                  <a:lnTo>
                    <a:pt x="1275" y="673"/>
                  </a:lnTo>
                  <a:cubicBezTo>
                    <a:pt x="1357" y="673"/>
                    <a:pt x="1423" y="608"/>
                    <a:pt x="1423" y="526"/>
                  </a:cubicBezTo>
                  <a:lnTo>
                    <a:pt x="1423" y="146"/>
                  </a:lnTo>
                  <a:cubicBezTo>
                    <a:pt x="1423" y="65"/>
                    <a:pt x="1357" y="0"/>
                    <a:pt x="127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17">
              <a:extLst>
                <a:ext uri="{FF2B5EF4-FFF2-40B4-BE49-F238E27FC236}">
                  <a16:creationId xmlns:a16="http://schemas.microsoft.com/office/drawing/2014/main" id="{6A6680A4-A839-C3E9-2974-DE23D8E4F96A}"/>
                </a:ext>
              </a:extLst>
            </p:cNvPr>
            <p:cNvSpPr>
              <a:spLocks noChangeArrowheads="1"/>
            </p:cNvSpPr>
            <p:nvPr/>
          </p:nvSpPr>
          <p:spPr bwMode="auto">
            <a:xfrm>
              <a:off x="16012977" y="4692626"/>
              <a:ext cx="404291" cy="71126"/>
            </a:xfrm>
            <a:custGeom>
              <a:avLst/>
              <a:gdLst>
                <a:gd name="T0" fmla="*/ 0 w 478"/>
                <a:gd name="T1" fmla="*/ 0 h 84"/>
                <a:gd name="T2" fmla="*/ 171091 w 478"/>
                <a:gd name="T3" fmla="*/ 0 h 84"/>
                <a:gd name="T4" fmla="*/ 171091 w 478"/>
                <a:gd name="T5" fmla="*/ 29804 h 84"/>
                <a:gd name="T6" fmla="*/ 0 w 478"/>
                <a:gd name="T7" fmla="*/ 29804 h 84"/>
                <a:gd name="T8" fmla="*/ 0 w 478"/>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84">
                  <a:moveTo>
                    <a:pt x="0" y="0"/>
                  </a:moveTo>
                  <a:lnTo>
                    <a:pt x="477" y="0"/>
                  </a:lnTo>
                  <a:lnTo>
                    <a:pt x="477" y="83"/>
                  </a:lnTo>
                  <a:lnTo>
                    <a:pt x="0" y="8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18">
              <a:extLst>
                <a:ext uri="{FF2B5EF4-FFF2-40B4-BE49-F238E27FC236}">
                  <a16:creationId xmlns:a16="http://schemas.microsoft.com/office/drawing/2014/main" id="{28487FE9-AE28-5EC9-A51E-ED8604E9297A}"/>
                </a:ext>
              </a:extLst>
            </p:cNvPr>
            <p:cNvSpPr>
              <a:spLocks noChangeArrowheads="1"/>
            </p:cNvSpPr>
            <p:nvPr/>
          </p:nvSpPr>
          <p:spPr bwMode="auto">
            <a:xfrm>
              <a:off x="16012977" y="4834876"/>
              <a:ext cx="404291" cy="74869"/>
            </a:xfrm>
            <a:custGeom>
              <a:avLst/>
              <a:gdLst>
                <a:gd name="T0" fmla="*/ 0 w 478"/>
                <a:gd name="T1" fmla="*/ 0 h 86"/>
                <a:gd name="T2" fmla="*/ 171091 w 478"/>
                <a:gd name="T3" fmla="*/ 0 h 86"/>
                <a:gd name="T4" fmla="*/ 171091 w 478"/>
                <a:gd name="T5" fmla="*/ 31381 h 86"/>
                <a:gd name="T6" fmla="*/ 0 w 478"/>
                <a:gd name="T7" fmla="*/ 31381 h 86"/>
                <a:gd name="T8" fmla="*/ 0 w 47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86">
                  <a:moveTo>
                    <a:pt x="0" y="0"/>
                  </a:moveTo>
                  <a:lnTo>
                    <a:pt x="477" y="0"/>
                  </a:lnTo>
                  <a:lnTo>
                    <a:pt x="477" y="85"/>
                  </a:lnTo>
                  <a:lnTo>
                    <a:pt x="0" y="8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3" name="Rectangle 32">
            <a:extLst>
              <a:ext uri="{FF2B5EF4-FFF2-40B4-BE49-F238E27FC236}">
                <a16:creationId xmlns:a16="http://schemas.microsoft.com/office/drawing/2014/main" id="{8770E91A-9A80-BD0B-1B01-634716E6840A}"/>
              </a:ext>
            </a:extLst>
          </p:cNvPr>
          <p:cNvSpPr/>
          <p:nvPr/>
        </p:nvSpPr>
        <p:spPr>
          <a:xfrm>
            <a:off x="4692865" y="5352297"/>
            <a:ext cx="1289873" cy="629596"/>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Medical Affairs</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grpSp>
        <p:nvGrpSpPr>
          <p:cNvPr id="34" name="Group 33">
            <a:extLst>
              <a:ext uri="{FF2B5EF4-FFF2-40B4-BE49-F238E27FC236}">
                <a16:creationId xmlns:a16="http://schemas.microsoft.com/office/drawing/2014/main" id="{59D316D4-4E4C-A215-85B8-153F46BDBB0C}"/>
              </a:ext>
            </a:extLst>
          </p:cNvPr>
          <p:cNvGrpSpPr/>
          <p:nvPr/>
        </p:nvGrpSpPr>
        <p:grpSpPr>
          <a:xfrm>
            <a:off x="6514017" y="4034582"/>
            <a:ext cx="606286" cy="725836"/>
            <a:chOff x="13830554" y="8780454"/>
            <a:chExt cx="797352" cy="954577"/>
          </a:xfrm>
          <a:solidFill>
            <a:schemeClr val="accent1"/>
          </a:solidFill>
        </p:grpSpPr>
        <p:sp>
          <p:nvSpPr>
            <p:cNvPr id="35" name="Freeform 20">
              <a:extLst>
                <a:ext uri="{FF2B5EF4-FFF2-40B4-BE49-F238E27FC236}">
                  <a16:creationId xmlns:a16="http://schemas.microsoft.com/office/drawing/2014/main" id="{6451A59E-CCE1-914A-03E2-064FF3769BFE}"/>
                </a:ext>
              </a:extLst>
            </p:cNvPr>
            <p:cNvSpPr>
              <a:spLocks noChangeArrowheads="1"/>
            </p:cNvSpPr>
            <p:nvPr/>
          </p:nvSpPr>
          <p:spPr bwMode="auto">
            <a:xfrm>
              <a:off x="14017726" y="9072442"/>
              <a:ext cx="445470" cy="348140"/>
            </a:xfrm>
            <a:custGeom>
              <a:avLst/>
              <a:gdLst>
                <a:gd name="T0" fmla="*/ 73046 w 525"/>
                <a:gd name="T1" fmla="*/ 102017 h 411"/>
                <a:gd name="T2" fmla="*/ 21950 w 525"/>
                <a:gd name="T3" fmla="*/ 53523 h 411"/>
                <a:gd name="T4" fmla="*/ 0 w 525"/>
                <a:gd name="T5" fmla="*/ 76513 h 411"/>
                <a:gd name="T6" fmla="*/ 75205 w 525"/>
                <a:gd name="T7" fmla="*/ 147279 h 411"/>
                <a:gd name="T8" fmla="*/ 188553 w 525"/>
                <a:gd name="T9" fmla="*/ 20835 h 411"/>
                <a:gd name="T10" fmla="*/ 165164 w 525"/>
                <a:gd name="T11" fmla="*/ 0 h 411"/>
                <a:gd name="T12" fmla="*/ 73046 w 525"/>
                <a:gd name="T13" fmla="*/ 102017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11">
                  <a:moveTo>
                    <a:pt x="203" y="284"/>
                  </a:moveTo>
                  <a:lnTo>
                    <a:pt x="61" y="149"/>
                  </a:lnTo>
                  <a:lnTo>
                    <a:pt x="0" y="213"/>
                  </a:lnTo>
                  <a:lnTo>
                    <a:pt x="209" y="410"/>
                  </a:lnTo>
                  <a:lnTo>
                    <a:pt x="524" y="58"/>
                  </a:lnTo>
                  <a:lnTo>
                    <a:pt x="459" y="0"/>
                  </a:lnTo>
                  <a:lnTo>
                    <a:pt x="203" y="28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21">
              <a:extLst>
                <a:ext uri="{FF2B5EF4-FFF2-40B4-BE49-F238E27FC236}">
                  <a16:creationId xmlns:a16="http://schemas.microsoft.com/office/drawing/2014/main" id="{D327EA2D-D058-AB4B-0E1B-12D8BE5E9A43}"/>
                </a:ext>
              </a:extLst>
            </p:cNvPr>
            <p:cNvSpPr>
              <a:spLocks noChangeArrowheads="1"/>
            </p:cNvSpPr>
            <p:nvPr/>
          </p:nvSpPr>
          <p:spPr bwMode="auto">
            <a:xfrm>
              <a:off x="13830554" y="8780454"/>
              <a:ext cx="797352" cy="954577"/>
            </a:xfrm>
            <a:custGeom>
              <a:avLst/>
              <a:gdLst>
                <a:gd name="T0" fmla="*/ 305797 w 941"/>
                <a:gd name="T1" fmla="*/ 193591 h 1125"/>
                <a:gd name="T2" fmla="*/ 305797 w 941"/>
                <a:gd name="T3" fmla="*/ 193591 h 1125"/>
                <a:gd name="T4" fmla="*/ 235726 w 941"/>
                <a:gd name="T5" fmla="*/ 325290 h 1125"/>
                <a:gd name="T6" fmla="*/ 235726 w 941"/>
                <a:gd name="T7" fmla="*/ 325290 h 1125"/>
                <a:gd name="T8" fmla="*/ 168530 w 941"/>
                <a:gd name="T9" fmla="*/ 369909 h 1125"/>
                <a:gd name="T10" fmla="*/ 168530 w 941"/>
                <a:gd name="T11" fmla="*/ 369909 h 1125"/>
                <a:gd name="T12" fmla="*/ 31262 w 941"/>
                <a:gd name="T13" fmla="*/ 193591 h 1125"/>
                <a:gd name="T14" fmla="*/ 31262 w 941"/>
                <a:gd name="T15" fmla="*/ 98235 h 1125"/>
                <a:gd name="T16" fmla="*/ 31262 w 941"/>
                <a:gd name="T17" fmla="*/ 98235 h 1125"/>
                <a:gd name="T18" fmla="*/ 44558 w 941"/>
                <a:gd name="T19" fmla="*/ 82402 h 1125"/>
                <a:gd name="T20" fmla="*/ 44558 w 941"/>
                <a:gd name="T21" fmla="*/ 82402 h 1125"/>
                <a:gd name="T22" fmla="*/ 147688 w 941"/>
                <a:gd name="T23" fmla="*/ 38502 h 1125"/>
                <a:gd name="T24" fmla="*/ 147688 w 941"/>
                <a:gd name="T25" fmla="*/ 38502 h 1125"/>
                <a:gd name="T26" fmla="*/ 168530 w 941"/>
                <a:gd name="T27" fmla="*/ 31306 h 1125"/>
                <a:gd name="T28" fmla="*/ 168530 w 941"/>
                <a:gd name="T29" fmla="*/ 31306 h 1125"/>
                <a:gd name="T30" fmla="*/ 190090 w 941"/>
                <a:gd name="T31" fmla="*/ 38502 h 1125"/>
                <a:gd name="T32" fmla="*/ 190090 w 941"/>
                <a:gd name="T33" fmla="*/ 38502 h 1125"/>
                <a:gd name="T34" fmla="*/ 293221 w 941"/>
                <a:gd name="T35" fmla="*/ 82402 h 1125"/>
                <a:gd name="T36" fmla="*/ 293221 w 941"/>
                <a:gd name="T37" fmla="*/ 82402 h 1125"/>
                <a:gd name="T38" fmla="*/ 305797 w 941"/>
                <a:gd name="T39" fmla="*/ 98235 h 1125"/>
                <a:gd name="T40" fmla="*/ 305797 w 941"/>
                <a:gd name="T41" fmla="*/ 193591 h 1125"/>
                <a:gd name="T42" fmla="*/ 298251 w 941"/>
                <a:gd name="T43" fmla="*/ 51816 h 1125"/>
                <a:gd name="T44" fmla="*/ 298251 w 941"/>
                <a:gd name="T45" fmla="*/ 51816 h 1125"/>
                <a:gd name="T46" fmla="*/ 207339 w 941"/>
                <a:gd name="T47" fmla="*/ 11875 h 1125"/>
                <a:gd name="T48" fmla="*/ 207339 w 941"/>
                <a:gd name="T49" fmla="*/ 11875 h 1125"/>
                <a:gd name="T50" fmla="*/ 168530 w 941"/>
                <a:gd name="T51" fmla="*/ 0 h 1125"/>
                <a:gd name="T52" fmla="*/ 168530 w 941"/>
                <a:gd name="T53" fmla="*/ 0 h 1125"/>
                <a:gd name="T54" fmla="*/ 129721 w 941"/>
                <a:gd name="T55" fmla="*/ 11875 h 1125"/>
                <a:gd name="T56" fmla="*/ 129721 w 941"/>
                <a:gd name="T57" fmla="*/ 11875 h 1125"/>
                <a:gd name="T58" fmla="*/ 38809 w 941"/>
                <a:gd name="T59" fmla="*/ 51816 h 1125"/>
                <a:gd name="T60" fmla="*/ 38809 w 941"/>
                <a:gd name="T61" fmla="*/ 51816 h 1125"/>
                <a:gd name="T62" fmla="*/ 0 w 941"/>
                <a:gd name="T63" fmla="*/ 98235 h 1125"/>
                <a:gd name="T64" fmla="*/ 0 w 941"/>
                <a:gd name="T65" fmla="*/ 193591 h 1125"/>
                <a:gd name="T66" fmla="*/ 0 w 941"/>
                <a:gd name="T67" fmla="*/ 193591 h 1125"/>
                <a:gd name="T68" fmla="*/ 26232 w 941"/>
                <a:gd name="T69" fmla="*/ 285348 h 1125"/>
                <a:gd name="T70" fmla="*/ 26232 w 941"/>
                <a:gd name="T71" fmla="*/ 285348 h 1125"/>
                <a:gd name="T72" fmla="*/ 81929 w 941"/>
                <a:gd name="T73" fmla="*/ 349758 h 1125"/>
                <a:gd name="T74" fmla="*/ 81929 w 941"/>
                <a:gd name="T75" fmla="*/ 349758 h 1125"/>
                <a:gd name="T76" fmla="*/ 162421 w 941"/>
                <a:gd name="T77" fmla="*/ 401934 h 1125"/>
                <a:gd name="T78" fmla="*/ 168530 w 941"/>
                <a:gd name="T79" fmla="*/ 404453 h 1125"/>
                <a:gd name="T80" fmla="*/ 174998 w 941"/>
                <a:gd name="T81" fmla="*/ 401934 h 1125"/>
                <a:gd name="T82" fmla="*/ 174998 w 941"/>
                <a:gd name="T83" fmla="*/ 401934 h 1125"/>
                <a:gd name="T84" fmla="*/ 255490 w 941"/>
                <a:gd name="T85" fmla="*/ 349758 h 1125"/>
                <a:gd name="T86" fmla="*/ 255490 w 941"/>
                <a:gd name="T87" fmla="*/ 349758 h 1125"/>
                <a:gd name="T88" fmla="*/ 311188 w 941"/>
                <a:gd name="T89" fmla="*/ 285348 h 1125"/>
                <a:gd name="T90" fmla="*/ 311188 w 941"/>
                <a:gd name="T91" fmla="*/ 285348 h 1125"/>
                <a:gd name="T92" fmla="*/ 337779 w 941"/>
                <a:gd name="T93" fmla="*/ 193591 h 1125"/>
                <a:gd name="T94" fmla="*/ 337779 w 941"/>
                <a:gd name="T95" fmla="*/ 98235 h 1125"/>
                <a:gd name="T96" fmla="*/ 337779 w 941"/>
                <a:gd name="T97" fmla="*/ 98235 h 1125"/>
                <a:gd name="T98" fmla="*/ 298251 w 941"/>
                <a:gd name="T99" fmla="*/ 51816 h 1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41" h="1125">
                  <a:moveTo>
                    <a:pt x="851" y="538"/>
                  </a:moveTo>
                  <a:lnTo>
                    <a:pt x="851" y="538"/>
                  </a:lnTo>
                  <a:cubicBezTo>
                    <a:pt x="851" y="670"/>
                    <a:pt x="786" y="793"/>
                    <a:pt x="656" y="904"/>
                  </a:cubicBezTo>
                  <a:cubicBezTo>
                    <a:pt x="581" y="969"/>
                    <a:pt x="504" y="1010"/>
                    <a:pt x="469" y="1028"/>
                  </a:cubicBezTo>
                  <a:cubicBezTo>
                    <a:pt x="392" y="988"/>
                    <a:pt x="87" y="816"/>
                    <a:pt x="87" y="538"/>
                  </a:cubicBezTo>
                  <a:lnTo>
                    <a:pt x="87" y="273"/>
                  </a:lnTo>
                  <a:cubicBezTo>
                    <a:pt x="87" y="252"/>
                    <a:pt x="102" y="234"/>
                    <a:pt x="124" y="229"/>
                  </a:cubicBezTo>
                  <a:cubicBezTo>
                    <a:pt x="246" y="208"/>
                    <a:pt x="357" y="143"/>
                    <a:pt x="411" y="107"/>
                  </a:cubicBezTo>
                  <a:cubicBezTo>
                    <a:pt x="428" y="95"/>
                    <a:pt x="448" y="87"/>
                    <a:pt x="469" y="87"/>
                  </a:cubicBezTo>
                  <a:cubicBezTo>
                    <a:pt x="490" y="87"/>
                    <a:pt x="511" y="95"/>
                    <a:pt x="529" y="107"/>
                  </a:cubicBezTo>
                  <a:cubicBezTo>
                    <a:pt x="583" y="143"/>
                    <a:pt x="693" y="208"/>
                    <a:pt x="816" y="229"/>
                  </a:cubicBezTo>
                  <a:cubicBezTo>
                    <a:pt x="837" y="234"/>
                    <a:pt x="851" y="252"/>
                    <a:pt x="851" y="273"/>
                  </a:cubicBezTo>
                  <a:lnTo>
                    <a:pt x="851" y="538"/>
                  </a:lnTo>
                  <a:close/>
                  <a:moveTo>
                    <a:pt x="830" y="144"/>
                  </a:moveTo>
                  <a:lnTo>
                    <a:pt x="830" y="144"/>
                  </a:lnTo>
                  <a:cubicBezTo>
                    <a:pt x="724" y="125"/>
                    <a:pt x="626" y="67"/>
                    <a:pt x="577" y="33"/>
                  </a:cubicBezTo>
                  <a:cubicBezTo>
                    <a:pt x="545" y="12"/>
                    <a:pt x="508" y="0"/>
                    <a:pt x="469" y="0"/>
                  </a:cubicBezTo>
                  <a:cubicBezTo>
                    <a:pt x="431" y="0"/>
                    <a:pt x="394" y="12"/>
                    <a:pt x="361" y="33"/>
                  </a:cubicBezTo>
                  <a:cubicBezTo>
                    <a:pt x="313" y="67"/>
                    <a:pt x="215" y="125"/>
                    <a:pt x="108" y="144"/>
                  </a:cubicBezTo>
                  <a:cubicBezTo>
                    <a:pt x="46" y="154"/>
                    <a:pt x="0" y="209"/>
                    <a:pt x="0" y="273"/>
                  </a:cubicBezTo>
                  <a:lnTo>
                    <a:pt x="0" y="538"/>
                  </a:lnTo>
                  <a:cubicBezTo>
                    <a:pt x="0" y="627"/>
                    <a:pt x="24" y="711"/>
                    <a:pt x="73" y="793"/>
                  </a:cubicBezTo>
                  <a:cubicBezTo>
                    <a:pt x="110" y="856"/>
                    <a:pt x="163" y="915"/>
                    <a:pt x="228" y="972"/>
                  </a:cubicBezTo>
                  <a:cubicBezTo>
                    <a:pt x="338" y="1066"/>
                    <a:pt x="447" y="1115"/>
                    <a:pt x="452" y="1117"/>
                  </a:cubicBezTo>
                  <a:lnTo>
                    <a:pt x="469" y="1124"/>
                  </a:lnTo>
                  <a:lnTo>
                    <a:pt x="487" y="1117"/>
                  </a:lnTo>
                  <a:cubicBezTo>
                    <a:pt x="492" y="1115"/>
                    <a:pt x="601" y="1066"/>
                    <a:pt x="711" y="972"/>
                  </a:cubicBezTo>
                  <a:cubicBezTo>
                    <a:pt x="777" y="915"/>
                    <a:pt x="829" y="856"/>
                    <a:pt x="866" y="793"/>
                  </a:cubicBezTo>
                  <a:cubicBezTo>
                    <a:pt x="915" y="711"/>
                    <a:pt x="940" y="627"/>
                    <a:pt x="940" y="538"/>
                  </a:cubicBezTo>
                  <a:lnTo>
                    <a:pt x="940" y="273"/>
                  </a:lnTo>
                  <a:cubicBezTo>
                    <a:pt x="940" y="209"/>
                    <a:pt x="894" y="154"/>
                    <a:pt x="830" y="1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7" name="Rectangle 36">
            <a:extLst>
              <a:ext uri="{FF2B5EF4-FFF2-40B4-BE49-F238E27FC236}">
                <a16:creationId xmlns:a16="http://schemas.microsoft.com/office/drawing/2014/main" id="{6198E794-092B-71A3-C17C-712BDB90F4A5}"/>
              </a:ext>
            </a:extLst>
          </p:cNvPr>
          <p:cNvSpPr/>
          <p:nvPr/>
        </p:nvSpPr>
        <p:spPr>
          <a:xfrm>
            <a:off x="7257996" y="5476190"/>
            <a:ext cx="1289873" cy="347467"/>
          </a:xfrm>
          <a:prstGeom prst="rect">
            <a:avLst/>
          </a:prstGeom>
        </p:spPr>
        <p:txBody>
          <a:bodyPr wrap="square">
            <a:spAutoFit/>
          </a:bodyPr>
          <a:lstStyle/>
          <a:p>
            <a:pPr>
              <a:lnSpc>
                <a:spcPts val="215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Marketing</a:t>
            </a:r>
            <a:endParaRPr lang="en-US" sz="140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p:txBody>
      </p:sp>
    </p:spTree>
    <p:extLst>
      <p:ext uri="{BB962C8B-B14F-4D97-AF65-F5344CB8AC3E}">
        <p14:creationId xmlns:p14="http://schemas.microsoft.com/office/powerpoint/2010/main" val="279981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2"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277379" y="4756398"/>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277251" y="3065495"/>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kumimoji="0" lang="en-GB" sz="1800" b="0" i="0" u="none" strike="noStrike" kern="0" cap="none" spc="0" normalizeH="0" baseline="0" noProof="0" dirty="0">
                <a:ln>
                  <a:noFill/>
                </a:ln>
                <a:solidFill>
                  <a:sysClr val="windowText" lastClr="000000"/>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3"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4"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5"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6"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7"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8"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9"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0"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1"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xfrm>
            <a:off x="11582400" y="6344641"/>
            <a:ext cx="240918" cy="157094"/>
          </a:xfrm>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6</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2" name="object 29">
            <a:extLst>
              <a:ext uri="{FF2B5EF4-FFF2-40B4-BE49-F238E27FC236}">
                <a16:creationId xmlns:a16="http://schemas.microsoft.com/office/drawing/2014/main" id="{9FAD5C8F-DCC9-0D7C-180B-FBA3AFF49A6A}"/>
              </a:ext>
            </a:extLst>
          </p:cNvPr>
          <p:cNvSpPr txBox="1"/>
          <p:nvPr/>
        </p:nvSpPr>
        <p:spPr>
          <a:xfrm>
            <a:off x="8825086" y="1566452"/>
            <a:ext cx="2998232"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Manuscripts.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Publication planning and reports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Scientific congress report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Clinical Cases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Editorial support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4" name="object 29">
            <a:extLst>
              <a:ext uri="{FF2B5EF4-FFF2-40B4-BE49-F238E27FC236}">
                <a16:creationId xmlns:a16="http://schemas.microsoft.com/office/drawing/2014/main" id="{33C57143-6DCC-8D8C-9070-13336B067C63}"/>
              </a:ext>
            </a:extLst>
          </p:cNvPr>
          <p:cNvSpPr txBox="1"/>
          <p:nvPr/>
        </p:nvSpPr>
        <p:spPr>
          <a:xfrm>
            <a:off x="3450" y="3374460"/>
            <a:ext cx="2479898" cy="1268937"/>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Training manuals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Online courses and workshops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TOT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Educational series</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55" name="object 29">
            <a:extLst>
              <a:ext uri="{FF2B5EF4-FFF2-40B4-BE49-F238E27FC236}">
                <a16:creationId xmlns:a16="http://schemas.microsoft.com/office/drawing/2014/main" id="{6A84DE16-E6D1-9BE3-6238-C13766C1A9F4}"/>
              </a:ext>
            </a:extLst>
          </p:cNvPr>
          <p:cNvSpPr txBox="1"/>
          <p:nvPr/>
        </p:nvSpPr>
        <p:spPr>
          <a:xfrm>
            <a:off x="9182097" y="3336486"/>
            <a:ext cx="2479898" cy="1040670"/>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LiveStream Conferences </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End-of-Year Review Congresses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Summits and Standalones</a:t>
            </a:r>
          </a:p>
        </p:txBody>
      </p:sp>
      <p:sp>
        <p:nvSpPr>
          <p:cNvPr id="56" name="object 29">
            <a:extLst>
              <a:ext uri="{FF2B5EF4-FFF2-40B4-BE49-F238E27FC236}">
                <a16:creationId xmlns:a16="http://schemas.microsoft.com/office/drawing/2014/main" id="{D674A972-860F-C6A4-4EB0-86087B587B27}"/>
              </a:ext>
            </a:extLst>
          </p:cNvPr>
          <p:cNvSpPr txBox="1"/>
          <p:nvPr/>
        </p:nvSpPr>
        <p:spPr>
          <a:xfrm>
            <a:off x="9157739" y="4955550"/>
            <a:ext cx="2479898" cy="1053494"/>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Regulatory Writing</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Data Management</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Data Analysis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Real-World Evidence.</a:t>
            </a:r>
          </a:p>
        </p:txBody>
      </p:sp>
      <p:sp>
        <p:nvSpPr>
          <p:cNvPr id="57" name="object 29">
            <a:extLst>
              <a:ext uri="{FF2B5EF4-FFF2-40B4-BE49-F238E27FC236}">
                <a16:creationId xmlns:a16="http://schemas.microsoft.com/office/drawing/2014/main" id="{E86E4F74-A8F7-D54C-9292-0E75B21876AE}"/>
              </a:ext>
            </a:extLst>
          </p:cNvPr>
          <p:cNvSpPr txBox="1"/>
          <p:nvPr/>
        </p:nvSpPr>
        <p:spPr>
          <a:xfrm>
            <a:off x="75965" y="5032548"/>
            <a:ext cx="2479898" cy="1040670"/>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Healthcare Informatics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Health Apps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Artificial Intelligence services.</a:t>
            </a:r>
          </a:p>
        </p:txBody>
      </p:sp>
    </p:spTree>
    <p:extLst>
      <p:ext uri="{BB962C8B-B14F-4D97-AF65-F5344CB8AC3E}">
        <p14:creationId xmlns:p14="http://schemas.microsoft.com/office/powerpoint/2010/main" val="87165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909" y="231000"/>
            <a:ext cx="2533650" cy="513715"/>
          </a:xfrm>
          <a:prstGeom prst="rect">
            <a:avLst/>
          </a:prstGeom>
        </p:spPr>
        <p:txBody>
          <a:bodyPr vert="horz" wrap="square" lIns="0" tIns="12700" rIns="0" bIns="0" rtlCol="0">
            <a:spAutoFit/>
          </a:bodyPr>
          <a:lstStyle/>
          <a:p>
            <a:pPr marL="12700">
              <a:lnSpc>
                <a:spcPct val="100000"/>
              </a:lnSpc>
              <a:spcBef>
                <a:spcPts val="100"/>
              </a:spcBef>
            </a:pPr>
            <a:r>
              <a:rPr spc="-300" dirty="0"/>
              <a:t>Our</a:t>
            </a:r>
            <a:r>
              <a:rPr spc="-85" dirty="0"/>
              <a:t> </a:t>
            </a:r>
            <a:r>
              <a:rPr spc="-10" dirty="0"/>
              <a:t>Solutions</a:t>
            </a:r>
          </a:p>
        </p:txBody>
      </p:sp>
      <p:pic>
        <p:nvPicPr>
          <p:cNvPr id="3" name="object 3"/>
          <p:cNvPicPr/>
          <p:nvPr/>
        </p:nvPicPr>
        <p:blipFill>
          <a:blip r:embed="rId3" cstate="print"/>
          <a:stretch>
            <a:fillRect/>
          </a:stretch>
        </p:blipFill>
        <p:spPr>
          <a:xfrm>
            <a:off x="2081746" y="744715"/>
            <a:ext cx="7121689" cy="5497843"/>
          </a:xfrm>
          <a:prstGeom prst="rect">
            <a:avLst/>
          </a:prstGeom>
        </p:spPr>
      </p:pic>
      <p:sp>
        <p:nvSpPr>
          <p:cNvPr id="4" name="object 4"/>
          <p:cNvSpPr txBox="1"/>
          <p:nvPr/>
        </p:nvSpPr>
        <p:spPr>
          <a:xfrm>
            <a:off x="277722" y="1176190"/>
            <a:ext cx="3516213" cy="566181"/>
          </a:xfrm>
          <a:prstGeom prst="rect">
            <a:avLst/>
          </a:prstGeom>
        </p:spPr>
        <p:txBody>
          <a:bodyPr vert="horz" wrap="square" lIns="0" tIns="12065" rIns="0" bIns="0" rtlCol="0">
            <a:spAutoFit/>
          </a:bodyPr>
          <a:lstStyle/>
          <a:p>
            <a:pPr marL="0" marR="5080" lvl="0" indent="0" algn="l"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Healthcare and medical communications.</a:t>
            </a:r>
          </a:p>
        </p:txBody>
      </p:sp>
      <p:sp>
        <p:nvSpPr>
          <p:cNvPr id="5" name="object 5"/>
          <p:cNvSpPr txBox="1"/>
          <p:nvPr/>
        </p:nvSpPr>
        <p:spPr>
          <a:xfrm>
            <a:off x="616550" y="4545246"/>
            <a:ext cx="2013693"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50" normalizeH="0" baseline="0" noProof="0" dirty="0">
                <a:ln>
                  <a:noFill/>
                </a:ln>
                <a:solidFill>
                  <a:srgbClr val="383838"/>
                </a:solidFill>
                <a:effectLst/>
                <a:uLnTx/>
                <a:uFillTx/>
                <a:latin typeface="Gill Sans MT"/>
                <a:cs typeface="Gill Sans MT"/>
              </a:rPr>
              <a:t>Digital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6" name="object 6"/>
          <p:cNvSpPr txBox="1"/>
          <p:nvPr/>
        </p:nvSpPr>
        <p:spPr>
          <a:xfrm>
            <a:off x="853661" y="3097449"/>
            <a:ext cx="1268184"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Training</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7" name="object 7"/>
          <p:cNvSpPr txBox="1"/>
          <p:nvPr/>
        </p:nvSpPr>
        <p:spPr>
          <a:xfrm>
            <a:off x="9250468" y="3085852"/>
            <a:ext cx="271452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800" b="1" i="0" u="none" strike="noStrike" kern="0" cap="none" spc="-10" normalizeH="0" baseline="0" noProof="0" dirty="0">
                <a:ln>
                  <a:noFill/>
                </a:ln>
                <a:solidFill>
                  <a:srgbClr val="383838"/>
                </a:solidFill>
                <a:effectLst/>
                <a:uLnTx/>
                <a:uFillTx/>
                <a:latin typeface="Gill Sans MT"/>
                <a:cs typeface="Gill Sans MT"/>
              </a:rPr>
              <a:t>Medico-marketing</a:t>
            </a:r>
          </a:p>
        </p:txBody>
      </p:sp>
      <p:sp>
        <p:nvSpPr>
          <p:cNvPr id="8" name="object 8"/>
          <p:cNvSpPr txBox="1"/>
          <p:nvPr/>
        </p:nvSpPr>
        <p:spPr>
          <a:xfrm>
            <a:off x="8924974" y="4689837"/>
            <a:ext cx="3993381"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35" normalizeH="0" baseline="0" noProof="0" dirty="0">
                <a:ln>
                  <a:noFill/>
                </a:ln>
                <a:solidFill>
                  <a:srgbClr val="383838"/>
                </a:solidFill>
                <a:effectLst/>
                <a:uLnTx/>
                <a:uFillTx/>
                <a:latin typeface="Gill Sans MT"/>
                <a:cs typeface="Gill Sans MT"/>
              </a:rPr>
              <a:t>Clinical</a:t>
            </a:r>
            <a:r>
              <a:rPr kumimoji="0" sz="1800" b="1" i="0" u="none" strike="noStrike" kern="0" cap="none" spc="-50"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Research</a:t>
            </a:r>
            <a:r>
              <a:rPr kumimoji="0" lang="en-GB" sz="1800" b="0" i="0" u="none" strike="noStrike" kern="0" cap="none" spc="0" normalizeH="0" baseline="0" noProof="0" dirty="0">
                <a:ln>
                  <a:noFill/>
                </a:ln>
                <a:solidFill>
                  <a:sysClr val="windowText" lastClr="000000"/>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Solutions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9" name="object 9"/>
          <p:cNvSpPr txBox="1"/>
          <p:nvPr/>
        </p:nvSpPr>
        <p:spPr>
          <a:xfrm>
            <a:off x="8976503" y="1314689"/>
            <a:ext cx="2391537" cy="289182"/>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800" b="1" i="0" u="none" strike="noStrike" kern="0" cap="none" spc="-25" normalizeH="0" baseline="0" noProof="0" dirty="0">
                <a:ln>
                  <a:noFill/>
                </a:ln>
                <a:solidFill>
                  <a:srgbClr val="383838"/>
                </a:solidFill>
                <a:effectLst/>
                <a:uLnTx/>
                <a:uFillTx/>
                <a:latin typeface="Gill Sans MT"/>
                <a:cs typeface="Gill Sans MT"/>
              </a:rPr>
              <a:t>Scholarly</a:t>
            </a:r>
            <a:r>
              <a:rPr kumimoji="0" sz="1800" b="1" i="0" u="none" strike="noStrike" kern="0" cap="none" spc="-45" normalizeH="0" baseline="0" noProof="0" dirty="0">
                <a:ln>
                  <a:noFill/>
                </a:ln>
                <a:solidFill>
                  <a:srgbClr val="383838"/>
                </a:solidFill>
                <a:effectLst/>
                <a:uLnTx/>
                <a:uFillTx/>
                <a:latin typeface="Gill Sans MT"/>
                <a:cs typeface="Gill Sans MT"/>
              </a:rPr>
              <a:t> </a:t>
            </a:r>
            <a:r>
              <a:rPr kumimoji="0" sz="1800" b="1" i="0" u="none" strike="noStrike" kern="0" cap="none" spc="-10" normalizeH="0" baseline="0" noProof="0" dirty="0">
                <a:ln>
                  <a:noFill/>
                </a:ln>
                <a:solidFill>
                  <a:srgbClr val="383838"/>
                </a:solidFill>
                <a:effectLst/>
                <a:uLnTx/>
                <a:uFillTx/>
                <a:latin typeface="Gill Sans MT"/>
                <a:cs typeface="Gill Sans MT"/>
              </a:rPr>
              <a:t>Publications</a:t>
            </a:r>
            <a:endParaRPr kumimoji="0" sz="1800" b="0" i="0" u="none" strike="noStrike" kern="0" cap="none" spc="0" normalizeH="0" baseline="0" noProof="0" dirty="0">
              <a:ln>
                <a:noFill/>
              </a:ln>
              <a:solidFill>
                <a:sysClr val="windowText" lastClr="000000"/>
              </a:solidFill>
              <a:effectLst/>
              <a:uLnTx/>
              <a:uFillTx/>
              <a:latin typeface="Gill Sans MT"/>
              <a:cs typeface="Gill Sans MT"/>
            </a:endParaRPr>
          </a:p>
        </p:txBody>
      </p:sp>
      <p:grpSp>
        <p:nvGrpSpPr>
          <p:cNvPr id="10" name="object 10"/>
          <p:cNvGrpSpPr/>
          <p:nvPr/>
        </p:nvGrpSpPr>
        <p:grpSpPr>
          <a:xfrm>
            <a:off x="2362200" y="1748115"/>
            <a:ext cx="6614096" cy="3474894"/>
            <a:chOff x="3373056" y="1973079"/>
            <a:chExt cx="5603240" cy="3249930"/>
          </a:xfrm>
        </p:grpSpPr>
        <p:pic>
          <p:nvPicPr>
            <p:cNvPr id="11" name="object 11"/>
            <p:cNvPicPr/>
            <p:nvPr/>
          </p:nvPicPr>
          <p:blipFill>
            <a:blip r:embed="rId4" cstate="print"/>
            <a:stretch>
              <a:fillRect/>
            </a:stretch>
          </p:blipFill>
          <p:spPr>
            <a:xfrm>
              <a:off x="6554076" y="3885652"/>
              <a:ext cx="122343" cy="122374"/>
            </a:xfrm>
            <a:prstGeom prst="rect">
              <a:avLst/>
            </a:prstGeom>
          </p:spPr>
        </p:pic>
        <p:sp>
          <p:nvSpPr>
            <p:cNvPr id="12" name="object 12"/>
            <p:cNvSpPr/>
            <p:nvPr/>
          </p:nvSpPr>
          <p:spPr>
            <a:xfrm>
              <a:off x="6514620" y="3915868"/>
              <a:ext cx="156210" cy="244475"/>
            </a:xfrm>
            <a:custGeom>
              <a:avLst/>
              <a:gdLst/>
              <a:ahLst/>
              <a:cxnLst/>
              <a:rect l="l" t="t" r="r" b="b"/>
              <a:pathLst>
                <a:path w="156209" h="244475">
                  <a:moveTo>
                    <a:pt x="140286" y="0"/>
                  </a:moveTo>
                  <a:lnTo>
                    <a:pt x="143326" y="9891"/>
                  </a:lnTo>
                  <a:lnTo>
                    <a:pt x="144339" y="20088"/>
                  </a:lnTo>
                  <a:lnTo>
                    <a:pt x="143326" y="30283"/>
                  </a:lnTo>
                  <a:lnTo>
                    <a:pt x="140286" y="40169"/>
                  </a:lnTo>
                  <a:lnTo>
                    <a:pt x="114367" y="72043"/>
                  </a:lnTo>
                  <a:lnTo>
                    <a:pt x="66587" y="124149"/>
                  </a:lnTo>
                  <a:lnTo>
                    <a:pt x="0" y="194269"/>
                  </a:lnTo>
                  <a:lnTo>
                    <a:pt x="27527" y="206507"/>
                  </a:lnTo>
                  <a:lnTo>
                    <a:pt x="29464" y="244331"/>
                  </a:lnTo>
                  <a:lnTo>
                    <a:pt x="133456" y="116174"/>
                  </a:lnTo>
                  <a:lnTo>
                    <a:pt x="142727" y="105240"/>
                  </a:lnTo>
                  <a:lnTo>
                    <a:pt x="149360" y="95981"/>
                  </a:lnTo>
                  <a:lnTo>
                    <a:pt x="153700" y="84333"/>
                  </a:lnTo>
                  <a:lnTo>
                    <a:pt x="156089" y="66235"/>
                  </a:lnTo>
                  <a:lnTo>
                    <a:pt x="154968" y="49094"/>
                  </a:lnTo>
                  <a:lnTo>
                    <a:pt x="151935" y="32238"/>
                  </a:lnTo>
                  <a:lnTo>
                    <a:pt x="147028" y="15821"/>
                  </a:lnTo>
                  <a:lnTo>
                    <a:pt x="140286" y="0"/>
                  </a:lnTo>
                  <a:close/>
                </a:path>
              </a:pathLst>
            </a:custGeom>
            <a:solidFill>
              <a:srgbClr val="FF71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514617" y="3920667"/>
              <a:ext cx="189230" cy="262890"/>
            </a:xfrm>
            <a:custGeom>
              <a:avLst/>
              <a:gdLst/>
              <a:ahLst/>
              <a:cxnLst/>
              <a:rect l="l" t="t" r="r" b="b"/>
              <a:pathLst>
                <a:path w="189229" h="262889">
                  <a:moveTo>
                    <a:pt x="189217" y="217385"/>
                  </a:moveTo>
                  <a:lnTo>
                    <a:pt x="166789" y="185801"/>
                  </a:lnTo>
                  <a:lnTo>
                    <a:pt x="166179" y="184823"/>
                  </a:lnTo>
                  <a:lnTo>
                    <a:pt x="162102" y="179324"/>
                  </a:lnTo>
                  <a:lnTo>
                    <a:pt x="157822" y="173329"/>
                  </a:lnTo>
                  <a:lnTo>
                    <a:pt x="154762" y="169164"/>
                  </a:lnTo>
                  <a:lnTo>
                    <a:pt x="153225" y="166954"/>
                  </a:lnTo>
                  <a:lnTo>
                    <a:pt x="148742" y="160337"/>
                  </a:lnTo>
                  <a:lnTo>
                    <a:pt x="148742" y="159727"/>
                  </a:lnTo>
                  <a:lnTo>
                    <a:pt x="143954" y="152882"/>
                  </a:lnTo>
                  <a:lnTo>
                    <a:pt x="138963" y="145897"/>
                  </a:lnTo>
                  <a:lnTo>
                    <a:pt x="121272" y="121475"/>
                  </a:lnTo>
                  <a:lnTo>
                    <a:pt x="104330" y="96545"/>
                  </a:lnTo>
                  <a:lnTo>
                    <a:pt x="88138" y="71145"/>
                  </a:lnTo>
                  <a:lnTo>
                    <a:pt x="72694" y="45288"/>
                  </a:lnTo>
                  <a:lnTo>
                    <a:pt x="70891" y="33883"/>
                  </a:lnTo>
                  <a:lnTo>
                    <a:pt x="70815" y="22415"/>
                  </a:lnTo>
                  <a:lnTo>
                    <a:pt x="72440" y="11049"/>
                  </a:lnTo>
                  <a:lnTo>
                    <a:pt x="75742" y="0"/>
                  </a:lnTo>
                  <a:lnTo>
                    <a:pt x="67398" y="16268"/>
                  </a:lnTo>
                  <a:lnTo>
                    <a:pt x="60858" y="33274"/>
                  </a:lnTo>
                  <a:lnTo>
                    <a:pt x="56159" y="50863"/>
                  </a:lnTo>
                  <a:lnTo>
                    <a:pt x="53314" y="68910"/>
                  </a:lnTo>
                  <a:lnTo>
                    <a:pt x="53886" y="87071"/>
                  </a:lnTo>
                  <a:lnTo>
                    <a:pt x="57035" y="99034"/>
                  </a:lnTo>
                  <a:lnTo>
                    <a:pt x="62179" y="109105"/>
                  </a:lnTo>
                  <a:lnTo>
                    <a:pt x="67132" y="118579"/>
                  </a:lnTo>
                  <a:lnTo>
                    <a:pt x="22326" y="166154"/>
                  </a:lnTo>
                  <a:lnTo>
                    <a:pt x="0" y="189471"/>
                  </a:lnTo>
                  <a:lnTo>
                    <a:pt x="27520" y="201714"/>
                  </a:lnTo>
                  <a:lnTo>
                    <a:pt x="29464" y="239534"/>
                  </a:lnTo>
                  <a:lnTo>
                    <a:pt x="73634" y="186397"/>
                  </a:lnTo>
                  <a:lnTo>
                    <a:pt x="92608" y="163195"/>
                  </a:lnTo>
                  <a:lnTo>
                    <a:pt x="98386" y="172834"/>
                  </a:lnTo>
                  <a:lnTo>
                    <a:pt x="107759" y="188252"/>
                  </a:lnTo>
                  <a:lnTo>
                    <a:pt x="109181" y="190461"/>
                  </a:lnTo>
                  <a:lnTo>
                    <a:pt x="110617" y="192786"/>
                  </a:lnTo>
                  <a:lnTo>
                    <a:pt x="111937" y="195110"/>
                  </a:lnTo>
                  <a:lnTo>
                    <a:pt x="113271" y="197192"/>
                  </a:lnTo>
                  <a:lnTo>
                    <a:pt x="117754" y="204647"/>
                  </a:lnTo>
                  <a:lnTo>
                    <a:pt x="126111" y="218249"/>
                  </a:lnTo>
                  <a:lnTo>
                    <a:pt x="127749" y="220814"/>
                  </a:lnTo>
                  <a:lnTo>
                    <a:pt x="131826" y="227545"/>
                  </a:lnTo>
                  <a:lnTo>
                    <a:pt x="135394" y="233540"/>
                  </a:lnTo>
                  <a:lnTo>
                    <a:pt x="137629" y="236969"/>
                  </a:lnTo>
                  <a:lnTo>
                    <a:pt x="138544" y="238683"/>
                  </a:lnTo>
                  <a:lnTo>
                    <a:pt x="140792" y="242112"/>
                  </a:lnTo>
                  <a:lnTo>
                    <a:pt x="141808" y="243827"/>
                  </a:lnTo>
                  <a:lnTo>
                    <a:pt x="143344" y="246265"/>
                  </a:lnTo>
                  <a:lnTo>
                    <a:pt x="145478" y="249567"/>
                  </a:lnTo>
                  <a:lnTo>
                    <a:pt x="145478" y="250304"/>
                  </a:lnTo>
                  <a:lnTo>
                    <a:pt x="147726" y="254114"/>
                  </a:lnTo>
                  <a:lnTo>
                    <a:pt x="152920" y="262432"/>
                  </a:lnTo>
                  <a:lnTo>
                    <a:pt x="160261" y="225704"/>
                  </a:lnTo>
                  <a:lnTo>
                    <a:pt x="189217" y="217385"/>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object 14"/>
            <p:cNvPicPr/>
            <p:nvPr/>
          </p:nvPicPr>
          <p:blipFill>
            <a:blip r:embed="rId5" cstate="print"/>
            <a:stretch>
              <a:fillRect/>
            </a:stretch>
          </p:blipFill>
          <p:spPr>
            <a:xfrm>
              <a:off x="6554076" y="4032502"/>
              <a:ext cx="61171" cy="85662"/>
            </a:xfrm>
            <a:prstGeom prst="rect">
              <a:avLst/>
            </a:prstGeom>
          </p:spPr>
        </p:pic>
        <p:sp>
          <p:nvSpPr>
            <p:cNvPr id="15" name="object 15"/>
            <p:cNvSpPr/>
            <p:nvPr/>
          </p:nvSpPr>
          <p:spPr>
            <a:xfrm>
              <a:off x="6400025" y="3393846"/>
              <a:ext cx="406400" cy="999490"/>
            </a:xfrm>
            <a:custGeom>
              <a:avLst/>
              <a:gdLst/>
              <a:ahLst/>
              <a:cxnLst/>
              <a:rect l="l" t="t" r="r" b="b"/>
              <a:pathLst>
                <a:path w="406400" h="999489">
                  <a:moveTo>
                    <a:pt x="186232" y="430453"/>
                  </a:moveTo>
                  <a:lnTo>
                    <a:pt x="184327" y="416585"/>
                  </a:lnTo>
                  <a:lnTo>
                    <a:pt x="172631" y="392290"/>
                  </a:lnTo>
                  <a:lnTo>
                    <a:pt x="141236" y="351777"/>
                  </a:lnTo>
                  <a:lnTo>
                    <a:pt x="132638" y="328980"/>
                  </a:lnTo>
                  <a:lnTo>
                    <a:pt x="132842" y="313385"/>
                  </a:lnTo>
                  <a:lnTo>
                    <a:pt x="137934" y="298691"/>
                  </a:lnTo>
                  <a:lnTo>
                    <a:pt x="169951" y="245872"/>
                  </a:lnTo>
                  <a:lnTo>
                    <a:pt x="178523" y="225044"/>
                  </a:lnTo>
                  <a:lnTo>
                    <a:pt x="180149" y="202526"/>
                  </a:lnTo>
                  <a:lnTo>
                    <a:pt x="177507" y="192405"/>
                  </a:lnTo>
                  <a:lnTo>
                    <a:pt x="169329" y="173202"/>
                  </a:lnTo>
                  <a:lnTo>
                    <a:pt x="63106" y="0"/>
                  </a:lnTo>
                  <a:lnTo>
                    <a:pt x="169087" y="184327"/>
                  </a:lnTo>
                  <a:lnTo>
                    <a:pt x="174840" y="203441"/>
                  </a:lnTo>
                  <a:lnTo>
                    <a:pt x="174853" y="213956"/>
                  </a:lnTo>
                  <a:lnTo>
                    <a:pt x="169926" y="234124"/>
                  </a:lnTo>
                  <a:lnTo>
                    <a:pt x="135585" y="289217"/>
                  </a:lnTo>
                  <a:lnTo>
                    <a:pt x="127330" y="310667"/>
                  </a:lnTo>
                  <a:lnTo>
                    <a:pt x="126009" y="329996"/>
                  </a:lnTo>
                  <a:lnTo>
                    <a:pt x="129641" y="342633"/>
                  </a:lnTo>
                  <a:lnTo>
                    <a:pt x="141960" y="365556"/>
                  </a:lnTo>
                  <a:lnTo>
                    <a:pt x="166408" y="395554"/>
                  </a:lnTo>
                  <a:lnTo>
                    <a:pt x="177596" y="418515"/>
                  </a:lnTo>
                  <a:lnTo>
                    <a:pt x="179260" y="444487"/>
                  </a:lnTo>
                  <a:lnTo>
                    <a:pt x="173520" y="469912"/>
                  </a:lnTo>
                  <a:lnTo>
                    <a:pt x="114833" y="616204"/>
                  </a:lnTo>
                  <a:lnTo>
                    <a:pt x="0" y="970165"/>
                  </a:lnTo>
                  <a:lnTo>
                    <a:pt x="104800" y="663917"/>
                  </a:lnTo>
                  <a:lnTo>
                    <a:pt x="184137" y="458190"/>
                  </a:lnTo>
                  <a:lnTo>
                    <a:pt x="186169" y="444385"/>
                  </a:lnTo>
                  <a:lnTo>
                    <a:pt x="186232" y="430453"/>
                  </a:lnTo>
                  <a:close/>
                </a:path>
                <a:path w="406400" h="999489">
                  <a:moveTo>
                    <a:pt x="405866" y="212521"/>
                  </a:moveTo>
                  <a:lnTo>
                    <a:pt x="348361" y="709676"/>
                  </a:lnTo>
                  <a:lnTo>
                    <a:pt x="331952" y="883500"/>
                  </a:lnTo>
                  <a:lnTo>
                    <a:pt x="328180" y="999286"/>
                  </a:lnTo>
                  <a:lnTo>
                    <a:pt x="339699" y="846035"/>
                  </a:lnTo>
                  <a:lnTo>
                    <a:pt x="399135" y="328269"/>
                  </a:lnTo>
                  <a:lnTo>
                    <a:pt x="405866" y="21252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343111" y="3102382"/>
              <a:ext cx="320040" cy="325755"/>
            </a:xfrm>
            <a:custGeom>
              <a:avLst/>
              <a:gdLst/>
              <a:ahLst/>
              <a:cxnLst/>
              <a:rect l="l" t="t" r="r" b="b"/>
              <a:pathLst>
                <a:path w="320039" h="325754">
                  <a:moveTo>
                    <a:pt x="134608" y="0"/>
                  </a:moveTo>
                  <a:lnTo>
                    <a:pt x="67028" y="92864"/>
                  </a:lnTo>
                  <a:lnTo>
                    <a:pt x="20722" y="158623"/>
                  </a:lnTo>
                  <a:lnTo>
                    <a:pt x="0" y="192536"/>
                  </a:lnTo>
                  <a:lnTo>
                    <a:pt x="30903" y="217095"/>
                  </a:lnTo>
                  <a:lnTo>
                    <a:pt x="98175" y="262277"/>
                  </a:lnTo>
                  <a:lnTo>
                    <a:pt x="195800" y="325210"/>
                  </a:lnTo>
                  <a:lnTo>
                    <a:pt x="319632" y="90251"/>
                  </a:lnTo>
                  <a:lnTo>
                    <a:pt x="134608"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626387" y="2670400"/>
              <a:ext cx="711835" cy="538480"/>
            </a:xfrm>
            <a:custGeom>
              <a:avLst/>
              <a:gdLst/>
              <a:ahLst/>
              <a:cxnLst/>
              <a:rect l="l" t="t" r="r" b="b"/>
              <a:pathLst>
                <a:path w="711835" h="538480">
                  <a:moveTo>
                    <a:pt x="29882" y="0"/>
                  </a:moveTo>
                  <a:lnTo>
                    <a:pt x="26110" y="407"/>
                  </a:lnTo>
                  <a:lnTo>
                    <a:pt x="23632" y="2855"/>
                  </a:lnTo>
                  <a:lnTo>
                    <a:pt x="2956" y="22639"/>
                  </a:lnTo>
                  <a:lnTo>
                    <a:pt x="50" y="25494"/>
                  </a:lnTo>
                  <a:lnTo>
                    <a:pt x="0" y="30185"/>
                  </a:lnTo>
                  <a:lnTo>
                    <a:pt x="2824" y="33041"/>
                  </a:lnTo>
                  <a:lnTo>
                    <a:pt x="3089" y="33347"/>
                  </a:lnTo>
                  <a:lnTo>
                    <a:pt x="3384" y="33551"/>
                  </a:lnTo>
                  <a:lnTo>
                    <a:pt x="3690" y="33857"/>
                  </a:lnTo>
                  <a:lnTo>
                    <a:pt x="627743" y="493883"/>
                  </a:lnTo>
                  <a:lnTo>
                    <a:pt x="694522" y="534981"/>
                  </a:lnTo>
                  <a:lnTo>
                    <a:pt x="699416" y="537938"/>
                  </a:lnTo>
                  <a:lnTo>
                    <a:pt x="705737" y="536409"/>
                  </a:lnTo>
                  <a:lnTo>
                    <a:pt x="708796" y="531514"/>
                  </a:lnTo>
                  <a:lnTo>
                    <a:pt x="711242" y="527537"/>
                  </a:lnTo>
                  <a:lnTo>
                    <a:pt x="710733" y="522438"/>
                  </a:lnTo>
                  <a:lnTo>
                    <a:pt x="707572" y="519072"/>
                  </a:lnTo>
                  <a:lnTo>
                    <a:pt x="657411" y="463698"/>
                  </a:lnTo>
                  <a:lnTo>
                    <a:pt x="656290" y="462678"/>
                  </a:lnTo>
                  <a:lnTo>
                    <a:pt x="32808" y="1835"/>
                  </a:lnTo>
                  <a:lnTo>
                    <a:pt x="29882"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5625653" y="2670604"/>
              <a:ext cx="714375" cy="540385"/>
            </a:xfrm>
            <a:custGeom>
              <a:avLst/>
              <a:gdLst/>
              <a:ahLst/>
              <a:cxnLst/>
              <a:rect l="l" t="t" r="r" b="b"/>
              <a:pathLst>
                <a:path w="714375" h="540385">
                  <a:moveTo>
                    <a:pt x="30422" y="0"/>
                  </a:moveTo>
                  <a:lnTo>
                    <a:pt x="24366" y="2651"/>
                  </a:lnTo>
                  <a:lnTo>
                    <a:pt x="31829" y="815"/>
                  </a:lnTo>
                  <a:lnTo>
                    <a:pt x="35132" y="4283"/>
                  </a:lnTo>
                  <a:lnTo>
                    <a:pt x="655291" y="465329"/>
                  </a:lnTo>
                  <a:lnTo>
                    <a:pt x="707898" y="522845"/>
                  </a:lnTo>
                  <a:lnTo>
                    <a:pt x="708408" y="529984"/>
                  </a:lnTo>
                  <a:lnTo>
                    <a:pt x="706573" y="532432"/>
                  </a:lnTo>
                  <a:lnTo>
                    <a:pt x="701271" y="534471"/>
                  </a:lnTo>
                  <a:lnTo>
                    <a:pt x="698213" y="533757"/>
                  </a:lnTo>
                  <a:lnTo>
                    <a:pt x="637551" y="495107"/>
                  </a:lnTo>
                  <a:lnTo>
                    <a:pt x="2222" y="28860"/>
                  </a:lnTo>
                  <a:lnTo>
                    <a:pt x="2395" y="24780"/>
                  </a:lnTo>
                  <a:lnTo>
                    <a:pt x="24733" y="2447"/>
                  </a:lnTo>
                  <a:lnTo>
                    <a:pt x="91" y="24882"/>
                  </a:lnTo>
                  <a:lnTo>
                    <a:pt x="0" y="30185"/>
                  </a:lnTo>
                  <a:lnTo>
                    <a:pt x="614408" y="486847"/>
                  </a:lnTo>
                  <a:lnTo>
                    <a:pt x="691790" y="536613"/>
                  </a:lnTo>
                  <a:lnTo>
                    <a:pt x="700558" y="539876"/>
                  </a:lnTo>
                  <a:lnTo>
                    <a:pt x="710141" y="536715"/>
                  </a:lnTo>
                  <a:lnTo>
                    <a:pt x="713404" y="532330"/>
                  </a:lnTo>
                  <a:lnTo>
                    <a:pt x="714219" y="522540"/>
                  </a:lnTo>
                  <a:lnTo>
                    <a:pt x="712282" y="518052"/>
                  </a:lnTo>
                  <a:lnTo>
                    <a:pt x="662937" y="464616"/>
                  </a:lnTo>
                  <a:lnTo>
                    <a:pt x="82734" y="36712"/>
                  </a:lnTo>
                  <a:lnTo>
                    <a:pt x="30422"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5462977" y="2718978"/>
              <a:ext cx="398780" cy="499745"/>
            </a:xfrm>
            <a:custGeom>
              <a:avLst/>
              <a:gdLst/>
              <a:ahLst/>
              <a:cxnLst/>
              <a:rect l="l" t="t" r="r" b="b"/>
              <a:pathLst>
                <a:path w="398779" h="499744">
                  <a:moveTo>
                    <a:pt x="233194" y="0"/>
                  </a:moveTo>
                  <a:lnTo>
                    <a:pt x="92634" y="34470"/>
                  </a:lnTo>
                  <a:lnTo>
                    <a:pt x="34943" y="56321"/>
                  </a:lnTo>
                  <a:lnTo>
                    <a:pt x="294" y="111907"/>
                  </a:lnTo>
                  <a:lnTo>
                    <a:pt x="0" y="161599"/>
                  </a:lnTo>
                  <a:lnTo>
                    <a:pt x="2875" y="225744"/>
                  </a:lnTo>
                  <a:lnTo>
                    <a:pt x="16210" y="401658"/>
                  </a:lnTo>
                  <a:lnTo>
                    <a:pt x="181537" y="499558"/>
                  </a:lnTo>
                  <a:lnTo>
                    <a:pt x="199005" y="479234"/>
                  </a:lnTo>
                  <a:lnTo>
                    <a:pt x="219470" y="430593"/>
                  </a:lnTo>
                  <a:lnTo>
                    <a:pt x="220045" y="356489"/>
                  </a:lnTo>
                  <a:lnTo>
                    <a:pt x="214212" y="322114"/>
                  </a:lnTo>
                  <a:lnTo>
                    <a:pt x="257777" y="260927"/>
                  </a:lnTo>
                  <a:lnTo>
                    <a:pt x="251647" y="271413"/>
                  </a:lnTo>
                  <a:lnTo>
                    <a:pt x="241501" y="295485"/>
                  </a:lnTo>
                  <a:lnTo>
                    <a:pt x="239708" y="322062"/>
                  </a:lnTo>
                  <a:lnTo>
                    <a:pt x="258633" y="340063"/>
                  </a:lnTo>
                  <a:lnTo>
                    <a:pt x="286120" y="310527"/>
                  </a:lnTo>
                  <a:lnTo>
                    <a:pt x="306281" y="285983"/>
                  </a:lnTo>
                  <a:lnTo>
                    <a:pt x="318102" y="265924"/>
                  </a:lnTo>
                  <a:lnTo>
                    <a:pt x="319372" y="253326"/>
                  </a:lnTo>
                  <a:lnTo>
                    <a:pt x="319093" y="240710"/>
                  </a:lnTo>
                  <a:lnTo>
                    <a:pt x="317278" y="228208"/>
                  </a:lnTo>
                  <a:lnTo>
                    <a:pt x="313943" y="215954"/>
                  </a:lnTo>
                  <a:lnTo>
                    <a:pt x="317624" y="211547"/>
                  </a:lnTo>
                  <a:lnTo>
                    <a:pt x="323944" y="200122"/>
                  </a:lnTo>
                  <a:lnTo>
                    <a:pt x="325814" y="184376"/>
                  </a:lnTo>
                  <a:lnTo>
                    <a:pt x="316145" y="167004"/>
                  </a:lnTo>
                  <a:lnTo>
                    <a:pt x="320373" y="164617"/>
                  </a:lnTo>
                  <a:lnTo>
                    <a:pt x="328123" y="157087"/>
                  </a:lnTo>
                  <a:lnTo>
                    <a:pt x="331994" y="143858"/>
                  </a:lnTo>
                  <a:lnTo>
                    <a:pt x="324586" y="124377"/>
                  </a:lnTo>
                  <a:lnTo>
                    <a:pt x="312965" y="111002"/>
                  </a:lnTo>
                  <a:lnTo>
                    <a:pt x="299524" y="99596"/>
                  </a:lnTo>
                  <a:lnTo>
                    <a:pt x="284511" y="90332"/>
                  </a:lnTo>
                  <a:lnTo>
                    <a:pt x="268176" y="83382"/>
                  </a:lnTo>
                  <a:lnTo>
                    <a:pt x="233543" y="65739"/>
                  </a:lnTo>
                  <a:lnTo>
                    <a:pt x="252400" y="70255"/>
                  </a:lnTo>
                  <a:lnTo>
                    <a:pt x="296658" y="78767"/>
                  </a:lnTo>
                  <a:lnTo>
                    <a:pt x="347845" y="83723"/>
                  </a:lnTo>
                  <a:lnTo>
                    <a:pt x="387491" y="77569"/>
                  </a:lnTo>
                  <a:lnTo>
                    <a:pt x="393731" y="72328"/>
                  </a:lnTo>
                  <a:lnTo>
                    <a:pt x="397382" y="65319"/>
                  </a:lnTo>
                  <a:lnTo>
                    <a:pt x="398160" y="57449"/>
                  </a:lnTo>
                  <a:lnTo>
                    <a:pt x="395780" y="49627"/>
                  </a:lnTo>
                  <a:lnTo>
                    <a:pt x="393231" y="45038"/>
                  </a:lnTo>
                  <a:lnTo>
                    <a:pt x="389123" y="41570"/>
                  </a:lnTo>
                  <a:lnTo>
                    <a:pt x="338255" y="25287"/>
                  </a:lnTo>
                  <a:lnTo>
                    <a:pt x="283683" y="10072"/>
                  </a:lnTo>
                  <a:lnTo>
                    <a:pt x="23319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object 20"/>
            <p:cNvPicPr/>
            <p:nvPr/>
          </p:nvPicPr>
          <p:blipFill>
            <a:blip r:embed="rId6" cstate="print"/>
            <a:stretch>
              <a:fillRect/>
            </a:stretch>
          </p:blipFill>
          <p:spPr>
            <a:xfrm>
              <a:off x="5539890" y="2771767"/>
              <a:ext cx="238987" cy="191006"/>
            </a:xfrm>
            <a:prstGeom prst="rect">
              <a:avLst/>
            </a:prstGeom>
          </p:spPr>
        </p:pic>
        <p:sp>
          <p:nvSpPr>
            <p:cNvPr id="21" name="object 21"/>
            <p:cNvSpPr/>
            <p:nvPr/>
          </p:nvSpPr>
          <p:spPr>
            <a:xfrm>
              <a:off x="6162271" y="3235771"/>
              <a:ext cx="436245" cy="609600"/>
            </a:xfrm>
            <a:custGeom>
              <a:avLst/>
              <a:gdLst/>
              <a:ahLst/>
              <a:cxnLst/>
              <a:rect l="l" t="t" r="r" b="b"/>
              <a:pathLst>
                <a:path w="436245" h="609600">
                  <a:moveTo>
                    <a:pt x="267014" y="0"/>
                  </a:moveTo>
                  <a:lnTo>
                    <a:pt x="144874" y="0"/>
                  </a:lnTo>
                  <a:lnTo>
                    <a:pt x="144874" y="226903"/>
                  </a:lnTo>
                  <a:lnTo>
                    <a:pt x="2344" y="568124"/>
                  </a:lnTo>
                  <a:lnTo>
                    <a:pt x="18122" y="606868"/>
                  </a:lnTo>
                  <a:lnTo>
                    <a:pt x="410257" y="609120"/>
                  </a:lnTo>
                  <a:lnTo>
                    <a:pt x="418312" y="606468"/>
                  </a:lnTo>
                  <a:lnTo>
                    <a:pt x="427847" y="599604"/>
                  </a:lnTo>
                  <a:lnTo>
                    <a:pt x="433808" y="589948"/>
                  </a:lnTo>
                  <a:lnTo>
                    <a:pt x="435717" y="578762"/>
                  </a:lnTo>
                  <a:lnTo>
                    <a:pt x="433095" y="567308"/>
                  </a:lnTo>
                  <a:lnTo>
                    <a:pt x="281491" y="231492"/>
                  </a:lnTo>
                  <a:lnTo>
                    <a:pt x="267014"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160209" y="3235057"/>
              <a:ext cx="442595" cy="614680"/>
            </a:xfrm>
            <a:custGeom>
              <a:avLst/>
              <a:gdLst/>
              <a:ahLst/>
              <a:cxnLst/>
              <a:rect l="l" t="t" r="r" b="b"/>
              <a:pathLst>
                <a:path w="442595" h="614679">
                  <a:moveTo>
                    <a:pt x="145815" y="227311"/>
                  </a:moveTo>
                  <a:lnTo>
                    <a:pt x="88867" y="363286"/>
                  </a:lnTo>
                  <a:lnTo>
                    <a:pt x="18680" y="529984"/>
                  </a:lnTo>
                  <a:lnTo>
                    <a:pt x="4509" y="564045"/>
                  </a:lnTo>
                  <a:lnTo>
                    <a:pt x="1348" y="570062"/>
                  </a:lnTo>
                  <a:lnTo>
                    <a:pt x="7" y="576384"/>
                  </a:lnTo>
                  <a:lnTo>
                    <a:pt x="0" y="578526"/>
                  </a:lnTo>
                  <a:lnTo>
                    <a:pt x="227" y="583523"/>
                  </a:lnTo>
                  <a:lnTo>
                    <a:pt x="25715" y="612995"/>
                  </a:lnTo>
                  <a:lnTo>
                    <a:pt x="38765" y="614219"/>
                  </a:lnTo>
                  <a:lnTo>
                    <a:pt x="45392" y="613913"/>
                  </a:lnTo>
                  <a:lnTo>
                    <a:pt x="411300" y="613913"/>
                  </a:lnTo>
                  <a:lnTo>
                    <a:pt x="428867" y="607386"/>
                  </a:lnTo>
                  <a:lnTo>
                    <a:pt x="411402" y="607386"/>
                  </a:lnTo>
                  <a:lnTo>
                    <a:pt x="407324" y="606978"/>
                  </a:lnTo>
                  <a:lnTo>
                    <a:pt x="38357" y="606978"/>
                  </a:lnTo>
                  <a:lnTo>
                    <a:pt x="5630" y="582197"/>
                  </a:lnTo>
                  <a:lnTo>
                    <a:pt x="5324" y="576384"/>
                  </a:lnTo>
                  <a:lnTo>
                    <a:pt x="6650" y="570674"/>
                  </a:lnTo>
                  <a:lnTo>
                    <a:pt x="9402" y="565677"/>
                  </a:lnTo>
                  <a:lnTo>
                    <a:pt x="51509" y="464514"/>
                  </a:lnTo>
                  <a:lnTo>
                    <a:pt x="72513" y="413297"/>
                  </a:lnTo>
                  <a:lnTo>
                    <a:pt x="112553" y="316386"/>
                  </a:lnTo>
                  <a:lnTo>
                    <a:pt x="149129" y="228330"/>
                  </a:lnTo>
                  <a:lnTo>
                    <a:pt x="145815" y="228330"/>
                  </a:lnTo>
                  <a:lnTo>
                    <a:pt x="145815" y="227311"/>
                  </a:lnTo>
                  <a:close/>
                </a:path>
                <a:path w="442595" h="614679">
                  <a:moveTo>
                    <a:pt x="411300" y="613913"/>
                  </a:moveTo>
                  <a:lnTo>
                    <a:pt x="405183" y="613913"/>
                  </a:lnTo>
                  <a:lnTo>
                    <a:pt x="409261" y="614117"/>
                  </a:lnTo>
                  <a:lnTo>
                    <a:pt x="411300" y="613913"/>
                  </a:lnTo>
                  <a:close/>
                </a:path>
                <a:path w="442595" h="614679">
                  <a:moveTo>
                    <a:pt x="270299" y="14929"/>
                  </a:moveTo>
                  <a:lnTo>
                    <a:pt x="274758" y="102131"/>
                  </a:lnTo>
                  <a:lnTo>
                    <a:pt x="281990" y="232308"/>
                  </a:lnTo>
                  <a:lnTo>
                    <a:pt x="403654" y="504591"/>
                  </a:lnTo>
                  <a:lnTo>
                    <a:pt x="421495" y="544261"/>
                  </a:lnTo>
                  <a:lnTo>
                    <a:pt x="434239" y="570572"/>
                  </a:lnTo>
                  <a:lnTo>
                    <a:pt x="435419" y="576384"/>
                  </a:lnTo>
                  <a:lnTo>
                    <a:pt x="411402" y="607386"/>
                  </a:lnTo>
                  <a:lnTo>
                    <a:pt x="428867" y="607386"/>
                  </a:lnTo>
                  <a:lnTo>
                    <a:pt x="435361" y="602389"/>
                  </a:lnTo>
                  <a:lnTo>
                    <a:pt x="439745" y="594843"/>
                  </a:lnTo>
                  <a:lnTo>
                    <a:pt x="440968" y="586582"/>
                  </a:lnTo>
                  <a:lnTo>
                    <a:pt x="442192" y="578526"/>
                  </a:lnTo>
                  <a:lnTo>
                    <a:pt x="440561" y="570266"/>
                  </a:lnTo>
                  <a:lnTo>
                    <a:pt x="436482" y="563229"/>
                  </a:lnTo>
                  <a:lnTo>
                    <a:pt x="418322" y="522935"/>
                  </a:lnTo>
                  <a:lnTo>
                    <a:pt x="413815" y="513076"/>
                  </a:lnTo>
                  <a:lnTo>
                    <a:pt x="409261" y="503266"/>
                  </a:lnTo>
                  <a:lnTo>
                    <a:pt x="286575" y="233123"/>
                  </a:lnTo>
                  <a:lnTo>
                    <a:pt x="286204" y="233123"/>
                  </a:lnTo>
                  <a:lnTo>
                    <a:pt x="282414" y="181439"/>
                  </a:lnTo>
                  <a:lnTo>
                    <a:pt x="279131" y="135606"/>
                  </a:lnTo>
                  <a:lnTo>
                    <a:pt x="273970" y="62411"/>
                  </a:lnTo>
                  <a:lnTo>
                    <a:pt x="271317" y="25999"/>
                  </a:lnTo>
                  <a:lnTo>
                    <a:pt x="270707" y="17132"/>
                  </a:lnTo>
                  <a:lnTo>
                    <a:pt x="270299" y="14929"/>
                  </a:lnTo>
                  <a:close/>
                </a:path>
                <a:path w="442595" h="614679">
                  <a:moveTo>
                    <a:pt x="404265" y="606672"/>
                  </a:moveTo>
                  <a:lnTo>
                    <a:pt x="44474" y="606672"/>
                  </a:lnTo>
                  <a:lnTo>
                    <a:pt x="38357" y="606978"/>
                  </a:lnTo>
                  <a:lnTo>
                    <a:pt x="407324" y="606978"/>
                  </a:lnTo>
                  <a:lnTo>
                    <a:pt x="404265" y="606672"/>
                  </a:lnTo>
                  <a:close/>
                </a:path>
                <a:path w="442595" h="614679">
                  <a:moveTo>
                    <a:pt x="286204" y="232308"/>
                  </a:moveTo>
                  <a:lnTo>
                    <a:pt x="286204" y="233123"/>
                  </a:lnTo>
                  <a:lnTo>
                    <a:pt x="286575" y="233123"/>
                  </a:lnTo>
                  <a:lnTo>
                    <a:pt x="286204" y="232308"/>
                  </a:lnTo>
                  <a:close/>
                </a:path>
                <a:path w="442595" h="614679">
                  <a:moveTo>
                    <a:pt x="148568" y="1615"/>
                  </a:moveTo>
                  <a:lnTo>
                    <a:pt x="146937" y="1631"/>
                  </a:lnTo>
                  <a:lnTo>
                    <a:pt x="146210" y="102131"/>
                  </a:lnTo>
                  <a:lnTo>
                    <a:pt x="145939" y="160559"/>
                  </a:lnTo>
                  <a:lnTo>
                    <a:pt x="145815" y="228330"/>
                  </a:lnTo>
                  <a:lnTo>
                    <a:pt x="149129" y="228330"/>
                  </a:lnTo>
                  <a:lnTo>
                    <a:pt x="149383" y="227718"/>
                  </a:lnTo>
                  <a:lnTo>
                    <a:pt x="148924" y="162277"/>
                  </a:lnTo>
                  <a:lnTo>
                    <a:pt x="148677" y="102131"/>
                  </a:lnTo>
                  <a:lnTo>
                    <a:pt x="148568" y="1615"/>
                  </a:lnTo>
                  <a:close/>
                </a:path>
                <a:path w="442595" h="614679">
                  <a:moveTo>
                    <a:pt x="269688" y="5404"/>
                  </a:moveTo>
                  <a:lnTo>
                    <a:pt x="269688" y="11625"/>
                  </a:lnTo>
                  <a:lnTo>
                    <a:pt x="270299" y="14929"/>
                  </a:lnTo>
                  <a:lnTo>
                    <a:pt x="270299" y="8566"/>
                  </a:lnTo>
                  <a:lnTo>
                    <a:pt x="269688" y="5404"/>
                  </a:lnTo>
                  <a:close/>
                </a:path>
                <a:path w="442595" h="614679">
                  <a:moveTo>
                    <a:pt x="148364" y="0"/>
                  </a:moveTo>
                  <a:lnTo>
                    <a:pt x="146835" y="0"/>
                  </a:lnTo>
                  <a:lnTo>
                    <a:pt x="146835" y="1631"/>
                  </a:lnTo>
                  <a:lnTo>
                    <a:pt x="148565" y="2"/>
                  </a:lnTo>
                  <a:lnTo>
                    <a:pt x="148364" y="0"/>
                  </a:lnTo>
                  <a:close/>
                </a:path>
                <a:path w="442595" h="614679">
                  <a:moveTo>
                    <a:pt x="148565" y="2"/>
                  </a:moveTo>
                  <a:lnTo>
                    <a:pt x="146937" y="1631"/>
                  </a:lnTo>
                  <a:lnTo>
                    <a:pt x="148568" y="1615"/>
                  </a:lnTo>
                  <a:lnTo>
                    <a:pt x="148565" y="2"/>
                  </a:lnTo>
                  <a:close/>
                </a:path>
                <a:path w="442595" h="614679">
                  <a:moveTo>
                    <a:pt x="148568" y="2"/>
                  </a:moveTo>
                  <a:lnTo>
                    <a:pt x="148568" y="1615"/>
                  </a:lnTo>
                  <a:lnTo>
                    <a:pt x="223813" y="847"/>
                  </a:lnTo>
                  <a:lnTo>
                    <a:pt x="148568" y="2"/>
                  </a:lnTo>
                  <a:close/>
                </a:path>
                <a:path w="442595" h="614679">
                  <a:moveTo>
                    <a:pt x="269076" y="713"/>
                  </a:moveTo>
                  <a:lnTo>
                    <a:pt x="236859" y="713"/>
                  </a:lnTo>
                  <a:lnTo>
                    <a:pt x="223813" y="847"/>
                  </a:lnTo>
                  <a:lnTo>
                    <a:pt x="239204" y="1019"/>
                  </a:lnTo>
                  <a:lnTo>
                    <a:pt x="262755" y="1019"/>
                  </a:lnTo>
                  <a:lnTo>
                    <a:pt x="269076" y="713"/>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282677" y="3223737"/>
              <a:ext cx="169545" cy="42545"/>
            </a:xfrm>
            <a:custGeom>
              <a:avLst/>
              <a:gdLst/>
              <a:ahLst/>
              <a:cxnLst/>
              <a:rect l="l" t="t" r="r" b="b"/>
              <a:pathLst>
                <a:path w="169545" h="42545">
                  <a:moveTo>
                    <a:pt x="148952" y="0"/>
                  </a:moveTo>
                  <a:lnTo>
                    <a:pt x="20288" y="0"/>
                  </a:lnTo>
                  <a:lnTo>
                    <a:pt x="0" y="20293"/>
                  </a:lnTo>
                  <a:lnTo>
                    <a:pt x="0" y="21721"/>
                  </a:lnTo>
                  <a:lnTo>
                    <a:pt x="148952" y="42117"/>
                  </a:lnTo>
                  <a:lnTo>
                    <a:pt x="156854" y="40507"/>
                  </a:lnTo>
                  <a:lnTo>
                    <a:pt x="163302" y="36126"/>
                  </a:lnTo>
                  <a:lnTo>
                    <a:pt x="167648" y="29640"/>
                  </a:lnTo>
                  <a:lnTo>
                    <a:pt x="169241" y="21721"/>
                  </a:lnTo>
                  <a:lnTo>
                    <a:pt x="169241" y="20293"/>
                  </a:lnTo>
                  <a:lnTo>
                    <a:pt x="167648" y="12390"/>
                  </a:lnTo>
                  <a:lnTo>
                    <a:pt x="163302" y="5940"/>
                  </a:lnTo>
                  <a:lnTo>
                    <a:pt x="156854" y="1593"/>
                  </a:lnTo>
                  <a:lnTo>
                    <a:pt x="148952" y="0"/>
                  </a:lnTo>
                  <a:close/>
                </a:path>
              </a:pathLst>
            </a:custGeom>
            <a:solidFill>
              <a:srgbClr val="DFDF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280740" y="3220882"/>
              <a:ext cx="175260" cy="48895"/>
            </a:xfrm>
            <a:custGeom>
              <a:avLst/>
              <a:gdLst/>
              <a:ahLst/>
              <a:cxnLst/>
              <a:rect l="l" t="t" r="r" b="b"/>
              <a:pathLst>
                <a:path w="175260" h="48895">
                  <a:moveTo>
                    <a:pt x="22735" y="0"/>
                  </a:moveTo>
                  <a:lnTo>
                    <a:pt x="17841" y="713"/>
                  </a:lnTo>
                  <a:lnTo>
                    <a:pt x="13151" y="2447"/>
                  </a:lnTo>
                  <a:lnTo>
                    <a:pt x="5097" y="6220"/>
                  </a:lnTo>
                  <a:lnTo>
                    <a:pt x="0" y="14481"/>
                  </a:lnTo>
                  <a:lnTo>
                    <a:pt x="203" y="23353"/>
                  </a:lnTo>
                  <a:lnTo>
                    <a:pt x="0" y="29879"/>
                  </a:lnTo>
                  <a:lnTo>
                    <a:pt x="2650" y="36100"/>
                  </a:lnTo>
                  <a:lnTo>
                    <a:pt x="7544" y="40281"/>
                  </a:lnTo>
                  <a:lnTo>
                    <a:pt x="11418" y="44156"/>
                  </a:lnTo>
                  <a:lnTo>
                    <a:pt x="16924" y="45890"/>
                  </a:lnTo>
                  <a:lnTo>
                    <a:pt x="22225" y="44972"/>
                  </a:lnTo>
                  <a:lnTo>
                    <a:pt x="17637" y="44360"/>
                  </a:lnTo>
                  <a:lnTo>
                    <a:pt x="13355" y="42627"/>
                  </a:lnTo>
                  <a:lnTo>
                    <a:pt x="9685" y="39873"/>
                  </a:lnTo>
                  <a:lnTo>
                    <a:pt x="5709" y="35896"/>
                  </a:lnTo>
                  <a:lnTo>
                    <a:pt x="3670" y="30389"/>
                  </a:lnTo>
                  <a:lnTo>
                    <a:pt x="4180" y="24882"/>
                  </a:lnTo>
                  <a:lnTo>
                    <a:pt x="4282" y="17540"/>
                  </a:lnTo>
                  <a:lnTo>
                    <a:pt x="8665" y="11013"/>
                  </a:lnTo>
                  <a:lnTo>
                    <a:pt x="15394" y="8056"/>
                  </a:lnTo>
                  <a:lnTo>
                    <a:pt x="19371" y="6730"/>
                  </a:lnTo>
                  <a:lnTo>
                    <a:pt x="23551" y="6220"/>
                  </a:lnTo>
                  <a:lnTo>
                    <a:pt x="27629" y="6730"/>
                  </a:lnTo>
                  <a:lnTo>
                    <a:pt x="156599" y="6832"/>
                  </a:lnTo>
                  <a:lnTo>
                    <a:pt x="161900" y="9586"/>
                  </a:lnTo>
                  <a:lnTo>
                    <a:pt x="165163" y="14175"/>
                  </a:lnTo>
                  <a:lnTo>
                    <a:pt x="168120" y="18968"/>
                  </a:lnTo>
                  <a:lnTo>
                    <a:pt x="168935" y="24780"/>
                  </a:lnTo>
                  <a:lnTo>
                    <a:pt x="165979" y="35284"/>
                  </a:lnTo>
                  <a:lnTo>
                    <a:pt x="162206" y="39465"/>
                  </a:lnTo>
                  <a:lnTo>
                    <a:pt x="157211" y="41403"/>
                  </a:lnTo>
                  <a:lnTo>
                    <a:pt x="151807" y="42627"/>
                  </a:lnTo>
                  <a:lnTo>
                    <a:pt x="146302" y="43137"/>
                  </a:lnTo>
                  <a:lnTo>
                    <a:pt x="140694" y="42729"/>
                  </a:lnTo>
                  <a:lnTo>
                    <a:pt x="79523" y="43341"/>
                  </a:lnTo>
                  <a:lnTo>
                    <a:pt x="38028" y="44360"/>
                  </a:lnTo>
                  <a:lnTo>
                    <a:pt x="32930" y="44156"/>
                  </a:lnTo>
                  <a:lnTo>
                    <a:pt x="27731" y="44666"/>
                  </a:lnTo>
                  <a:lnTo>
                    <a:pt x="22735" y="45686"/>
                  </a:lnTo>
                  <a:lnTo>
                    <a:pt x="27833" y="46604"/>
                  </a:lnTo>
                  <a:lnTo>
                    <a:pt x="32930" y="47012"/>
                  </a:lnTo>
                  <a:lnTo>
                    <a:pt x="38028" y="46910"/>
                  </a:lnTo>
                  <a:lnTo>
                    <a:pt x="79523" y="47828"/>
                  </a:lnTo>
                  <a:lnTo>
                    <a:pt x="152929" y="48745"/>
                  </a:lnTo>
                  <a:lnTo>
                    <a:pt x="156293" y="48236"/>
                  </a:lnTo>
                  <a:lnTo>
                    <a:pt x="166182" y="44462"/>
                  </a:lnTo>
                  <a:lnTo>
                    <a:pt x="171382" y="38853"/>
                  </a:lnTo>
                  <a:lnTo>
                    <a:pt x="174441" y="28350"/>
                  </a:lnTo>
                  <a:lnTo>
                    <a:pt x="174645" y="24780"/>
                  </a:lnTo>
                  <a:lnTo>
                    <a:pt x="173727" y="17438"/>
                  </a:lnTo>
                  <a:lnTo>
                    <a:pt x="172504" y="13869"/>
                  </a:lnTo>
                  <a:lnTo>
                    <a:pt x="165979" y="4385"/>
                  </a:lnTo>
                  <a:lnTo>
                    <a:pt x="158740" y="509"/>
                  </a:lnTo>
                  <a:lnTo>
                    <a:pt x="27629" y="407"/>
                  </a:lnTo>
                  <a:lnTo>
                    <a:pt x="22735" y="0"/>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6193367" y="3617580"/>
              <a:ext cx="365760" cy="207645"/>
            </a:xfrm>
            <a:custGeom>
              <a:avLst/>
              <a:gdLst/>
              <a:ahLst/>
              <a:cxnLst/>
              <a:rect l="l" t="t" r="r" b="b"/>
              <a:pathLst>
                <a:path w="365759" h="207645">
                  <a:moveTo>
                    <a:pt x="293419" y="0"/>
                  </a:moveTo>
                  <a:lnTo>
                    <a:pt x="69837" y="101"/>
                  </a:lnTo>
                  <a:lnTo>
                    <a:pt x="1937" y="171528"/>
                  </a:lnTo>
                  <a:lnTo>
                    <a:pt x="0" y="178055"/>
                  </a:lnTo>
                  <a:lnTo>
                    <a:pt x="101" y="181420"/>
                  </a:lnTo>
                  <a:lnTo>
                    <a:pt x="342561" y="207323"/>
                  </a:lnTo>
                  <a:lnTo>
                    <a:pt x="349188" y="205283"/>
                  </a:lnTo>
                  <a:lnTo>
                    <a:pt x="357828" y="199575"/>
                  </a:lnTo>
                  <a:lnTo>
                    <a:pt x="363410" y="191286"/>
                  </a:lnTo>
                  <a:lnTo>
                    <a:pt x="365475" y="181506"/>
                  </a:lnTo>
                  <a:lnTo>
                    <a:pt x="363563" y="171324"/>
                  </a:lnTo>
                  <a:lnTo>
                    <a:pt x="293419" y="0"/>
                  </a:lnTo>
                  <a:close/>
                </a:path>
              </a:pathLst>
            </a:custGeom>
            <a:solidFill>
              <a:srgbClr val="68B8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744727" y="3922599"/>
              <a:ext cx="489584" cy="365760"/>
            </a:xfrm>
            <a:custGeom>
              <a:avLst/>
              <a:gdLst/>
              <a:ahLst/>
              <a:cxnLst/>
              <a:rect l="l" t="t" r="r" b="b"/>
              <a:pathLst>
                <a:path w="489584" h="365760">
                  <a:moveTo>
                    <a:pt x="150900" y="5812"/>
                  </a:moveTo>
                  <a:lnTo>
                    <a:pt x="145894" y="5812"/>
                  </a:lnTo>
                  <a:lnTo>
                    <a:pt x="144033" y="7740"/>
                  </a:lnTo>
                  <a:lnTo>
                    <a:pt x="164629" y="25650"/>
                  </a:lnTo>
                  <a:lnTo>
                    <a:pt x="188141" y="46599"/>
                  </a:lnTo>
                  <a:lnTo>
                    <a:pt x="236530" y="91454"/>
                  </a:lnTo>
                  <a:lnTo>
                    <a:pt x="279915" y="133530"/>
                  </a:lnTo>
                  <a:lnTo>
                    <a:pt x="320159" y="174352"/>
                  </a:lnTo>
                  <a:lnTo>
                    <a:pt x="356908" y="213171"/>
                  </a:lnTo>
                  <a:lnTo>
                    <a:pt x="389811" y="249233"/>
                  </a:lnTo>
                  <a:lnTo>
                    <a:pt x="418516" y="281788"/>
                  </a:lnTo>
                  <a:lnTo>
                    <a:pt x="484275" y="359638"/>
                  </a:lnTo>
                  <a:lnTo>
                    <a:pt x="485804" y="361668"/>
                  </a:lnTo>
                  <a:lnTo>
                    <a:pt x="487640" y="363554"/>
                  </a:lnTo>
                  <a:lnTo>
                    <a:pt x="489475" y="365268"/>
                  </a:lnTo>
                  <a:lnTo>
                    <a:pt x="488455" y="363167"/>
                  </a:lnTo>
                  <a:lnTo>
                    <a:pt x="487232" y="361158"/>
                  </a:lnTo>
                  <a:lnTo>
                    <a:pt x="463094" y="329488"/>
                  </a:lnTo>
                  <a:lnTo>
                    <a:pt x="437887" y="298117"/>
                  </a:lnTo>
                  <a:lnTo>
                    <a:pt x="387991" y="239572"/>
                  </a:lnTo>
                  <a:lnTo>
                    <a:pt x="352634" y="200347"/>
                  </a:lnTo>
                  <a:lnTo>
                    <a:pt x="316420" y="161923"/>
                  </a:lnTo>
                  <a:lnTo>
                    <a:pt x="279350" y="124316"/>
                  </a:lnTo>
                  <a:lnTo>
                    <a:pt x="241424" y="87538"/>
                  </a:lnTo>
                  <a:lnTo>
                    <a:pt x="192869" y="42583"/>
                  </a:lnTo>
                  <a:lnTo>
                    <a:pt x="169251" y="21639"/>
                  </a:lnTo>
                  <a:lnTo>
                    <a:pt x="150900" y="5812"/>
                  </a:lnTo>
                  <a:close/>
                </a:path>
                <a:path w="489584" h="365760">
                  <a:moveTo>
                    <a:pt x="144161" y="0"/>
                  </a:moveTo>
                  <a:lnTo>
                    <a:pt x="111628" y="34032"/>
                  </a:lnTo>
                  <a:lnTo>
                    <a:pt x="83040" y="67849"/>
                  </a:lnTo>
                  <a:lnTo>
                    <a:pt x="56516" y="103298"/>
                  </a:lnTo>
                  <a:lnTo>
                    <a:pt x="32115" y="140292"/>
                  </a:lnTo>
                  <a:lnTo>
                    <a:pt x="12172" y="175734"/>
                  </a:lnTo>
                  <a:lnTo>
                    <a:pt x="7646" y="184479"/>
                  </a:lnTo>
                  <a:lnTo>
                    <a:pt x="4893" y="189741"/>
                  </a:lnTo>
                  <a:lnTo>
                    <a:pt x="2956" y="193902"/>
                  </a:lnTo>
                  <a:lnTo>
                    <a:pt x="1733" y="196717"/>
                  </a:lnTo>
                  <a:lnTo>
                    <a:pt x="917" y="198053"/>
                  </a:lnTo>
                  <a:lnTo>
                    <a:pt x="407" y="199501"/>
                  </a:lnTo>
                  <a:lnTo>
                    <a:pt x="0" y="201000"/>
                  </a:lnTo>
                  <a:lnTo>
                    <a:pt x="3364" y="195901"/>
                  </a:lnTo>
                  <a:lnTo>
                    <a:pt x="6321" y="190537"/>
                  </a:lnTo>
                  <a:lnTo>
                    <a:pt x="8869" y="184969"/>
                  </a:lnTo>
                  <a:lnTo>
                    <a:pt x="13711" y="176428"/>
                  </a:lnTo>
                  <a:lnTo>
                    <a:pt x="35173" y="141760"/>
                  </a:lnTo>
                  <a:lnTo>
                    <a:pt x="59957" y="105482"/>
                  </a:lnTo>
                  <a:lnTo>
                    <a:pt x="86710" y="70677"/>
                  </a:lnTo>
                  <a:lnTo>
                    <a:pt x="115375" y="37427"/>
                  </a:lnTo>
                  <a:lnTo>
                    <a:pt x="144033" y="7740"/>
                  </a:lnTo>
                  <a:lnTo>
                    <a:pt x="141816" y="5812"/>
                  </a:lnTo>
                  <a:lnTo>
                    <a:pt x="150900" y="5812"/>
                  </a:lnTo>
                  <a:lnTo>
                    <a:pt x="144161" y="0"/>
                  </a:lnTo>
                  <a:close/>
                </a:path>
                <a:path w="489584" h="365760">
                  <a:moveTo>
                    <a:pt x="145894" y="5812"/>
                  </a:moveTo>
                  <a:lnTo>
                    <a:pt x="141816" y="5812"/>
                  </a:lnTo>
                  <a:lnTo>
                    <a:pt x="144033" y="7740"/>
                  </a:lnTo>
                  <a:lnTo>
                    <a:pt x="145894" y="5812"/>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230070" y="3460328"/>
              <a:ext cx="633095" cy="657860"/>
            </a:xfrm>
            <a:custGeom>
              <a:avLst/>
              <a:gdLst/>
              <a:ahLst/>
              <a:cxnLst/>
              <a:rect l="l" t="t" r="r" b="b"/>
              <a:pathLst>
                <a:path w="633095" h="657860">
                  <a:moveTo>
                    <a:pt x="162104" y="0"/>
                  </a:moveTo>
                  <a:lnTo>
                    <a:pt x="49650" y="51295"/>
                  </a:lnTo>
                  <a:lnTo>
                    <a:pt x="50407" y="59565"/>
                  </a:lnTo>
                  <a:lnTo>
                    <a:pt x="55169" y="77070"/>
                  </a:lnTo>
                  <a:lnTo>
                    <a:pt x="67672" y="92854"/>
                  </a:lnTo>
                  <a:lnTo>
                    <a:pt x="91655" y="95962"/>
                  </a:lnTo>
                  <a:lnTo>
                    <a:pt x="136057" y="84718"/>
                  </a:lnTo>
                  <a:lnTo>
                    <a:pt x="150584" y="80053"/>
                  </a:lnTo>
                  <a:lnTo>
                    <a:pt x="207881" y="104528"/>
                  </a:lnTo>
                  <a:lnTo>
                    <a:pt x="252944" y="186417"/>
                  </a:lnTo>
                  <a:lnTo>
                    <a:pt x="142835" y="193250"/>
                  </a:lnTo>
                  <a:lnTo>
                    <a:pt x="0" y="267592"/>
                  </a:lnTo>
                  <a:lnTo>
                    <a:pt x="13559" y="286101"/>
                  </a:lnTo>
                  <a:lnTo>
                    <a:pt x="30365" y="299085"/>
                  </a:lnTo>
                  <a:lnTo>
                    <a:pt x="53729" y="305528"/>
                  </a:lnTo>
                  <a:lnTo>
                    <a:pt x="79355" y="302633"/>
                  </a:lnTo>
                  <a:lnTo>
                    <a:pt x="104820" y="295369"/>
                  </a:lnTo>
                  <a:lnTo>
                    <a:pt x="132130" y="284521"/>
                  </a:lnTo>
                  <a:lnTo>
                    <a:pt x="206556" y="275343"/>
                  </a:lnTo>
                  <a:lnTo>
                    <a:pt x="37416" y="376098"/>
                  </a:lnTo>
                  <a:lnTo>
                    <a:pt x="78707" y="412810"/>
                  </a:lnTo>
                  <a:lnTo>
                    <a:pt x="48937" y="433512"/>
                  </a:lnTo>
                  <a:lnTo>
                    <a:pt x="69939" y="447279"/>
                  </a:lnTo>
                  <a:lnTo>
                    <a:pt x="82430" y="453557"/>
                  </a:lnTo>
                  <a:lnTo>
                    <a:pt x="95771" y="457197"/>
                  </a:lnTo>
                  <a:lnTo>
                    <a:pt x="109553" y="458121"/>
                  </a:lnTo>
                  <a:lnTo>
                    <a:pt x="123362" y="456253"/>
                  </a:lnTo>
                  <a:lnTo>
                    <a:pt x="275068" y="418419"/>
                  </a:lnTo>
                  <a:lnTo>
                    <a:pt x="290479" y="443785"/>
                  </a:lnTo>
                  <a:lnTo>
                    <a:pt x="329536" y="501967"/>
                  </a:lnTo>
                  <a:lnTo>
                    <a:pt x="381478" y="566093"/>
                  </a:lnTo>
                  <a:lnTo>
                    <a:pt x="435542" y="609293"/>
                  </a:lnTo>
                  <a:lnTo>
                    <a:pt x="477344" y="630185"/>
                  </a:lnTo>
                  <a:lnTo>
                    <a:pt x="502410" y="645234"/>
                  </a:lnTo>
                  <a:lnTo>
                    <a:pt x="517818" y="657396"/>
                  </a:lnTo>
                  <a:lnTo>
                    <a:pt x="632616" y="492160"/>
                  </a:lnTo>
                  <a:lnTo>
                    <a:pt x="435542" y="266165"/>
                  </a:lnTo>
                  <a:lnTo>
                    <a:pt x="424653" y="251674"/>
                  </a:lnTo>
                  <a:lnTo>
                    <a:pt x="378244" y="204263"/>
                  </a:lnTo>
                  <a:lnTo>
                    <a:pt x="278229" y="45176"/>
                  </a:lnTo>
                  <a:lnTo>
                    <a:pt x="162104" y="0"/>
                  </a:lnTo>
                  <a:close/>
                </a:path>
              </a:pathLst>
            </a:custGeom>
            <a:solidFill>
              <a:srgbClr val="AD74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80734" y="3641547"/>
              <a:ext cx="303530" cy="254000"/>
            </a:xfrm>
            <a:custGeom>
              <a:avLst/>
              <a:gdLst/>
              <a:ahLst/>
              <a:cxnLst/>
              <a:rect l="l" t="t" r="r" b="b"/>
              <a:pathLst>
                <a:path w="303529" h="254000">
                  <a:moveTo>
                    <a:pt x="294843" y="34683"/>
                  </a:moveTo>
                  <a:lnTo>
                    <a:pt x="252361" y="3479"/>
                  </a:lnTo>
                  <a:lnTo>
                    <a:pt x="233756" y="0"/>
                  </a:lnTo>
                  <a:lnTo>
                    <a:pt x="209308" y="1130"/>
                  </a:lnTo>
                  <a:lnTo>
                    <a:pt x="204216" y="2959"/>
                  </a:lnTo>
                  <a:lnTo>
                    <a:pt x="199923" y="6019"/>
                  </a:lnTo>
                  <a:lnTo>
                    <a:pt x="212648" y="5334"/>
                  </a:lnTo>
                  <a:lnTo>
                    <a:pt x="225361" y="5702"/>
                  </a:lnTo>
                  <a:lnTo>
                    <a:pt x="273545" y="20510"/>
                  </a:lnTo>
                  <a:lnTo>
                    <a:pt x="294436" y="35191"/>
                  </a:lnTo>
                  <a:lnTo>
                    <a:pt x="294843" y="34683"/>
                  </a:lnTo>
                  <a:close/>
                </a:path>
                <a:path w="303529" h="254000">
                  <a:moveTo>
                    <a:pt x="297700" y="186728"/>
                  </a:moveTo>
                  <a:lnTo>
                    <a:pt x="271500" y="155651"/>
                  </a:lnTo>
                  <a:lnTo>
                    <a:pt x="222821" y="143090"/>
                  </a:lnTo>
                  <a:lnTo>
                    <a:pt x="209003" y="144310"/>
                  </a:lnTo>
                  <a:lnTo>
                    <a:pt x="160769" y="158432"/>
                  </a:lnTo>
                  <a:lnTo>
                    <a:pt x="118745" y="179311"/>
                  </a:lnTo>
                  <a:lnTo>
                    <a:pt x="66446" y="209067"/>
                  </a:lnTo>
                  <a:lnTo>
                    <a:pt x="6731" y="247510"/>
                  </a:lnTo>
                  <a:lnTo>
                    <a:pt x="0" y="253428"/>
                  </a:lnTo>
                  <a:lnTo>
                    <a:pt x="4279" y="251891"/>
                  </a:lnTo>
                  <a:lnTo>
                    <a:pt x="90284" y="201904"/>
                  </a:lnTo>
                  <a:lnTo>
                    <a:pt x="118198" y="186740"/>
                  </a:lnTo>
                  <a:lnTo>
                    <a:pt x="163334" y="164414"/>
                  </a:lnTo>
                  <a:lnTo>
                    <a:pt x="209816" y="150114"/>
                  </a:lnTo>
                  <a:lnTo>
                    <a:pt x="222935" y="148691"/>
                  </a:lnTo>
                  <a:lnTo>
                    <a:pt x="236042" y="149148"/>
                  </a:lnTo>
                  <a:lnTo>
                    <a:pt x="276987" y="164007"/>
                  </a:lnTo>
                  <a:lnTo>
                    <a:pt x="295249" y="182549"/>
                  </a:lnTo>
                  <a:lnTo>
                    <a:pt x="297700" y="186728"/>
                  </a:lnTo>
                  <a:close/>
                </a:path>
                <a:path w="303529" h="254000">
                  <a:moveTo>
                    <a:pt x="303212" y="81178"/>
                  </a:moveTo>
                  <a:lnTo>
                    <a:pt x="253631" y="65659"/>
                  </a:lnTo>
                  <a:lnTo>
                    <a:pt x="225183" y="65532"/>
                  </a:lnTo>
                  <a:lnTo>
                    <a:pt x="197231" y="70827"/>
                  </a:lnTo>
                  <a:lnTo>
                    <a:pt x="163220" y="84543"/>
                  </a:lnTo>
                  <a:lnTo>
                    <a:pt x="156705" y="89128"/>
                  </a:lnTo>
                  <a:lnTo>
                    <a:pt x="151396" y="95046"/>
                  </a:lnTo>
                  <a:lnTo>
                    <a:pt x="187579" y="79387"/>
                  </a:lnTo>
                  <a:lnTo>
                    <a:pt x="225818" y="71780"/>
                  </a:lnTo>
                  <a:lnTo>
                    <a:pt x="264795" y="72351"/>
                  </a:lnTo>
                  <a:lnTo>
                    <a:pt x="303212" y="81178"/>
                  </a:lnTo>
                  <a:close/>
                </a:path>
              </a:pathLst>
            </a:custGeom>
            <a:solidFill>
              <a:srgbClr val="6E443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35423" y="3117989"/>
              <a:ext cx="1136015" cy="1533525"/>
            </a:xfrm>
            <a:custGeom>
              <a:avLst/>
              <a:gdLst/>
              <a:ahLst/>
              <a:cxnLst/>
              <a:rect l="l" t="t" r="r" b="b"/>
              <a:pathLst>
                <a:path w="1136014" h="1533525">
                  <a:moveTo>
                    <a:pt x="1135595" y="1533423"/>
                  </a:moveTo>
                  <a:lnTo>
                    <a:pt x="1044143" y="182956"/>
                  </a:lnTo>
                  <a:lnTo>
                    <a:pt x="971448" y="247307"/>
                  </a:lnTo>
                  <a:lnTo>
                    <a:pt x="851763" y="262293"/>
                  </a:lnTo>
                  <a:lnTo>
                    <a:pt x="654011" y="293217"/>
                  </a:lnTo>
                  <a:lnTo>
                    <a:pt x="704926" y="204876"/>
                  </a:lnTo>
                  <a:lnTo>
                    <a:pt x="457847" y="0"/>
                  </a:lnTo>
                  <a:lnTo>
                    <a:pt x="132842" y="440651"/>
                  </a:lnTo>
                  <a:lnTo>
                    <a:pt x="87477" y="512368"/>
                  </a:lnTo>
                  <a:lnTo>
                    <a:pt x="46316" y="586689"/>
                  </a:lnTo>
                  <a:lnTo>
                    <a:pt x="22339" y="641705"/>
                  </a:lnTo>
                  <a:lnTo>
                    <a:pt x="7035" y="692988"/>
                  </a:lnTo>
                  <a:lnTo>
                    <a:pt x="0" y="740537"/>
                  </a:lnTo>
                  <a:lnTo>
                    <a:pt x="800" y="784326"/>
                  </a:lnTo>
                  <a:lnTo>
                    <a:pt x="9042" y="824306"/>
                  </a:lnTo>
                  <a:lnTo>
                    <a:pt x="24295" y="860488"/>
                  </a:lnTo>
                  <a:lnTo>
                    <a:pt x="46164" y="892822"/>
                  </a:lnTo>
                  <a:lnTo>
                    <a:pt x="74231" y="921296"/>
                  </a:lnTo>
                  <a:lnTo>
                    <a:pt x="75577" y="921207"/>
                  </a:lnTo>
                  <a:lnTo>
                    <a:pt x="90449" y="936523"/>
                  </a:lnTo>
                  <a:lnTo>
                    <a:pt x="126238" y="951509"/>
                  </a:lnTo>
                  <a:lnTo>
                    <a:pt x="173736" y="959713"/>
                  </a:lnTo>
                  <a:lnTo>
                    <a:pt x="228892" y="960005"/>
                  </a:lnTo>
                  <a:lnTo>
                    <a:pt x="287629" y="951255"/>
                  </a:lnTo>
                  <a:lnTo>
                    <a:pt x="345884" y="932307"/>
                  </a:lnTo>
                  <a:lnTo>
                    <a:pt x="601687" y="784479"/>
                  </a:lnTo>
                  <a:lnTo>
                    <a:pt x="637247" y="1533423"/>
                  </a:lnTo>
                  <a:lnTo>
                    <a:pt x="1135595" y="1533423"/>
                  </a:lnTo>
                  <a:close/>
                </a:path>
              </a:pathLst>
            </a:custGeom>
            <a:solidFill>
              <a:srgbClr val="E2E8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5533228" y="3653375"/>
              <a:ext cx="12065" cy="386080"/>
            </a:xfrm>
            <a:custGeom>
              <a:avLst/>
              <a:gdLst/>
              <a:ahLst/>
              <a:cxnLst/>
              <a:rect l="l" t="t" r="r" b="b"/>
              <a:pathLst>
                <a:path w="12064" h="386079">
                  <a:moveTo>
                    <a:pt x="902" y="0"/>
                  </a:moveTo>
                  <a:lnTo>
                    <a:pt x="906" y="117852"/>
                  </a:lnTo>
                  <a:lnTo>
                    <a:pt x="4852" y="268090"/>
                  </a:lnTo>
                  <a:lnTo>
                    <a:pt x="9214" y="370748"/>
                  </a:lnTo>
                  <a:lnTo>
                    <a:pt x="10822" y="385898"/>
                  </a:lnTo>
                  <a:lnTo>
                    <a:pt x="11636" y="370815"/>
                  </a:lnTo>
                  <a:lnTo>
                    <a:pt x="10650" y="268253"/>
                  </a:lnTo>
                  <a:lnTo>
                    <a:pt x="6830" y="117494"/>
                  </a:lnTo>
                  <a:lnTo>
                    <a:pt x="2513" y="15059"/>
                  </a:lnTo>
                  <a:lnTo>
                    <a:pt x="90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1" name="object 31"/>
            <p:cNvPicPr/>
            <p:nvPr/>
          </p:nvPicPr>
          <p:blipFill>
            <a:blip r:embed="rId7" cstate="print"/>
            <a:stretch>
              <a:fillRect/>
            </a:stretch>
          </p:blipFill>
          <p:spPr>
            <a:xfrm>
              <a:off x="5795547" y="3359441"/>
              <a:ext cx="252639" cy="974938"/>
            </a:xfrm>
            <a:prstGeom prst="rect">
              <a:avLst/>
            </a:prstGeom>
          </p:spPr>
        </p:pic>
        <p:sp>
          <p:nvSpPr>
            <p:cNvPr id="32" name="object 32"/>
            <p:cNvSpPr/>
            <p:nvPr/>
          </p:nvSpPr>
          <p:spPr>
            <a:xfrm>
              <a:off x="5256839" y="3328062"/>
              <a:ext cx="384810" cy="581660"/>
            </a:xfrm>
            <a:custGeom>
              <a:avLst/>
              <a:gdLst/>
              <a:ahLst/>
              <a:cxnLst/>
              <a:rect l="l" t="t" r="r" b="b"/>
              <a:pathLst>
                <a:path w="384810" h="581660">
                  <a:moveTo>
                    <a:pt x="384371" y="0"/>
                  </a:moveTo>
                  <a:lnTo>
                    <a:pt x="245994" y="193928"/>
                  </a:lnTo>
                  <a:lnTo>
                    <a:pt x="125141" y="378554"/>
                  </a:lnTo>
                  <a:lnTo>
                    <a:pt x="13467" y="557722"/>
                  </a:lnTo>
                  <a:lnTo>
                    <a:pt x="0" y="581585"/>
                  </a:lnTo>
                  <a:lnTo>
                    <a:pt x="221174" y="241940"/>
                  </a:lnTo>
                  <a:lnTo>
                    <a:pt x="38437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12662" y="4102551"/>
              <a:ext cx="328295" cy="549275"/>
            </a:xfrm>
            <a:custGeom>
              <a:avLst/>
              <a:gdLst/>
              <a:ahLst/>
              <a:cxnLst/>
              <a:rect l="l" t="t" r="r" b="b"/>
              <a:pathLst>
                <a:path w="328295" h="549275">
                  <a:moveTo>
                    <a:pt x="223767" y="0"/>
                  </a:moveTo>
                  <a:lnTo>
                    <a:pt x="97835" y="0"/>
                  </a:lnTo>
                  <a:lnTo>
                    <a:pt x="92962" y="4874"/>
                  </a:lnTo>
                  <a:lnTo>
                    <a:pt x="92962" y="10891"/>
                  </a:lnTo>
                  <a:lnTo>
                    <a:pt x="92962" y="16908"/>
                  </a:lnTo>
                  <a:lnTo>
                    <a:pt x="97835" y="21782"/>
                  </a:lnTo>
                  <a:lnTo>
                    <a:pt x="123313" y="21782"/>
                  </a:lnTo>
                  <a:lnTo>
                    <a:pt x="123313" y="219713"/>
                  </a:lnTo>
                  <a:lnTo>
                    <a:pt x="3998" y="484960"/>
                  </a:lnTo>
                  <a:lnTo>
                    <a:pt x="0" y="502494"/>
                  </a:lnTo>
                  <a:lnTo>
                    <a:pt x="2933" y="519606"/>
                  </a:lnTo>
                  <a:lnTo>
                    <a:pt x="32514" y="547484"/>
                  </a:lnTo>
                  <a:lnTo>
                    <a:pt x="282512" y="548850"/>
                  </a:lnTo>
                  <a:lnTo>
                    <a:pt x="300135" y="545299"/>
                  </a:lnTo>
                  <a:lnTo>
                    <a:pt x="314531" y="535599"/>
                  </a:lnTo>
                  <a:lnTo>
                    <a:pt x="324239" y="521205"/>
                  </a:lnTo>
                  <a:lnTo>
                    <a:pt x="327800" y="503571"/>
                  </a:lnTo>
                  <a:lnTo>
                    <a:pt x="327800" y="497116"/>
                  </a:lnTo>
                  <a:lnTo>
                    <a:pt x="326424" y="490722"/>
                  </a:lnTo>
                  <a:lnTo>
                    <a:pt x="199788" y="211269"/>
                  </a:lnTo>
                  <a:lnTo>
                    <a:pt x="199788" y="23006"/>
                  </a:lnTo>
                  <a:lnTo>
                    <a:pt x="223767" y="23006"/>
                  </a:lnTo>
                  <a:lnTo>
                    <a:pt x="228916" y="17856"/>
                  </a:lnTo>
                  <a:lnTo>
                    <a:pt x="228916" y="5149"/>
                  </a:lnTo>
                  <a:lnTo>
                    <a:pt x="22376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410098" y="4101287"/>
              <a:ext cx="333375" cy="554355"/>
            </a:xfrm>
            <a:custGeom>
              <a:avLst/>
              <a:gdLst/>
              <a:ahLst/>
              <a:cxnLst/>
              <a:rect l="l" t="t" r="r" b="b"/>
              <a:pathLst>
                <a:path w="333375" h="554354">
                  <a:moveTo>
                    <a:pt x="332917" y="502627"/>
                  </a:moveTo>
                  <a:lnTo>
                    <a:pt x="331685" y="495249"/>
                  </a:lnTo>
                  <a:lnTo>
                    <a:pt x="329730" y="488035"/>
                  </a:lnTo>
                  <a:lnTo>
                    <a:pt x="327075" y="481050"/>
                  </a:lnTo>
                  <a:lnTo>
                    <a:pt x="326923" y="480745"/>
                  </a:lnTo>
                  <a:lnTo>
                    <a:pt x="326923" y="502754"/>
                  </a:lnTo>
                  <a:lnTo>
                    <a:pt x="325323" y="516343"/>
                  </a:lnTo>
                  <a:lnTo>
                    <a:pt x="298526" y="544741"/>
                  </a:lnTo>
                  <a:lnTo>
                    <a:pt x="285064" y="547065"/>
                  </a:lnTo>
                  <a:lnTo>
                    <a:pt x="56235" y="547065"/>
                  </a:lnTo>
                  <a:lnTo>
                    <a:pt x="49961" y="547420"/>
                  </a:lnTo>
                  <a:lnTo>
                    <a:pt x="10591" y="524179"/>
                  </a:lnTo>
                  <a:lnTo>
                    <a:pt x="5854" y="507390"/>
                  </a:lnTo>
                  <a:lnTo>
                    <a:pt x="6248" y="498678"/>
                  </a:lnTo>
                  <a:lnTo>
                    <a:pt x="8509" y="490143"/>
                  </a:lnTo>
                  <a:lnTo>
                    <a:pt x="12065" y="481749"/>
                  </a:lnTo>
                  <a:lnTo>
                    <a:pt x="15824" y="473316"/>
                  </a:lnTo>
                  <a:lnTo>
                    <a:pt x="19621" y="464870"/>
                  </a:lnTo>
                  <a:lnTo>
                    <a:pt x="23317" y="456488"/>
                  </a:lnTo>
                  <a:lnTo>
                    <a:pt x="128193" y="221957"/>
                  </a:lnTo>
                  <a:lnTo>
                    <a:pt x="128193" y="220497"/>
                  </a:lnTo>
                  <a:lnTo>
                    <a:pt x="127723" y="156260"/>
                  </a:lnTo>
                  <a:lnTo>
                    <a:pt x="127292" y="101384"/>
                  </a:lnTo>
                  <a:lnTo>
                    <a:pt x="126974" y="56565"/>
                  </a:lnTo>
                  <a:lnTo>
                    <a:pt x="126860" y="25463"/>
                  </a:lnTo>
                  <a:lnTo>
                    <a:pt x="138861" y="26568"/>
                  </a:lnTo>
                  <a:lnTo>
                    <a:pt x="151625" y="26974"/>
                  </a:lnTo>
                  <a:lnTo>
                    <a:pt x="164414" y="26606"/>
                  </a:lnTo>
                  <a:lnTo>
                    <a:pt x="177190" y="26974"/>
                  </a:lnTo>
                  <a:lnTo>
                    <a:pt x="189966" y="26581"/>
                  </a:lnTo>
                  <a:lnTo>
                    <a:pt x="199872" y="25654"/>
                  </a:lnTo>
                  <a:lnTo>
                    <a:pt x="199872" y="26936"/>
                  </a:lnTo>
                  <a:lnTo>
                    <a:pt x="199478" y="66497"/>
                  </a:lnTo>
                  <a:lnTo>
                    <a:pt x="199263" y="111950"/>
                  </a:lnTo>
                  <a:lnTo>
                    <a:pt x="199161" y="213766"/>
                  </a:lnTo>
                  <a:lnTo>
                    <a:pt x="306120" y="450735"/>
                  </a:lnTo>
                  <a:lnTo>
                    <a:pt x="309321" y="457174"/>
                  </a:lnTo>
                  <a:lnTo>
                    <a:pt x="312381" y="463664"/>
                  </a:lnTo>
                  <a:lnTo>
                    <a:pt x="318363" y="476681"/>
                  </a:lnTo>
                  <a:lnTo>
                    <a:pt x="321411" y="482879"/>
                  </a:lnTo>
                  <a:lnTo>
                    <a:pt x="323875" y="489318"/>
                  </a:lnTo>
                  <a:lnTo>
                    <a:pt x="325716" y="495947"/>
                  </a:lnTo>
                  <a:lnTo>
                    <a:pt x="326923" y="502754"/>
                  </a:lnTo>
                  <a:lnTo>
                    <a:pt x="326923" y="480745"/>
                  </a:lnTo>
                  <a:lnTo>
                    <a:pt x="323735" y="474345"/>
                  </a:lnTo>
                  <a:lnTo>
                    <a:pt x="311505" y="448411"/>
                  </a:lnTo>
                  <a:lnTo>
                    <a:pt x="305714" y="435419"/>
                  </a:lnTo>
                  <a:lnTo>
                    <a:pt x="299935" y="422643"/>
                  </a:lnTo>
                  <a:lnTo>
                    <a:pt x="294208" y="410083"/>
                  </a:lnTo>
                  <a:lnTo>
                    <a:pt x="288493" y="397738"/>
                  </a:lnTo>
                  <a:lnTo>
                    <a:pt x="204317" y="212902"/>
                  </a:lnTo>
                  <a:lnTo>
                    <a:pt x="203809" y="211810"/>
                  </a:lnTo>
                  <a:lnTo>
                    <a:pt x="203809" y="26720"/>
                  </a:lnTo>
                  <a:lnTo>
                    <a:pt x="212496" y="26720"/>
                  </a:lnTo>
                  <a:lnTo>
                    <a:pt x="216154" y="26936"/>
                  </a:lnTo>
                  <a:lnTo>
                    <a:pt x="219798" y="26746"/>
                  </a:lnTo>
                  <a:lnTo>
                    <a:pt x="223393" y="26111"/>
                  </a:lnTo>
                  <a:lnTo>
                    <a:pt x="227901" y="24866"/>
                  </a:lnTo>
                  <a:lnTo>
                    <a:pt x="228117" y="24638"/>
                  </a:lnTo>
                  <a:lnTo>
                    <a:pt x="230111" y="22644"/>
                  </a:lnTo>
                  <a:lnTo>
                    <a:pt x="231406" y="21336"/>
                  </a:lnTo>
                  <a:lnTo>
                    <a:pt x="234569" y="10033"/>
                  </a:lnTo>
                  <a:lnTo>
                    <a:pt x="234518" y="9537"/>
                  </a:lnTo>
                  <a:lnTo>
                    <a:pt x="231101" y="3467"/>
                  </a:lnTo>
                  <a:lnTo>
                    <a:pt x="230962" y="3213"/>
                  </a:lnTo>
                  <a:lnTo>
                    <a:pt x="230492" y="2387"/>
                  </a:lnTo>
                  <a:lnTo>
                    <a:pt x="223393" y="419"/>
                  </a:lnTo>
                  <a:lnTo>
                    <a:pt x="220192" y="50"/>
                  </a:lnTo>
                  <a:lnTo>
                    <a:pt x="216941" y="50"/>
                  </a:lnTo>
                  <a:lnTo>
                    <a:pt x="213728" y="419"/>
                  </a:lnTo>
                  <a:lnTo>
                    <a:pt x="116928" y="419"/>
                  </a:lnTo>
                  <a:lnTo>
                    <a:pt x="111760" y="0"/>
                  </a:lnTo>
                  <a:lnTo>
                    <a:pt x="106553" y="419"/>
                  </a:lnTo>
                  <a:lnTo>
                    <a:pt x="101511" y="1638"/>
                  </a:lnTo>
                  <a:lnTo>
                    <a:pt x="98501" y="3048"/>
                  </a:lnTo>
                  <a:lnTo>
                    <a:pt x="96291" y="5753"/>
                  </a:lnTo>
                  <a:lnTo>
                    <a:pt x="95402" y="9537"/>
                  </a:lnTo>
                  <a:lnTo>
                    <a:pt x="95300" y="11112"/>
                  </a:lnTo>
                  <a:lnTo>
                    <a:pt x="95516" y="12166"/>
                  </a:lnTo>
                  <a:lnTo>
                    <a:pt x="95643" y="11061"/>
                  </a:lnTo>
                  <a:lnTo>
                    <a:pt x="96748" y="10820"/>
                  </a:lnTo>
                  <a:lnTo>
                    <a:pt x="112674" y="3213"/>
                  </a:lnTo>
                  <a:lnTo>
                    <a:pt x="117665" y="3721"/>
                  </a:lnTo>
                  <a:lnTo>
                    <a:pt x="212750" y="3721"/>
                  </a:lnTo>
                  <a:lnTo>
                    <a:pt x="215684" y="3467"/>
                  </a:lnTo>
                  <a:lnTo>
                    <a:pt x="218630" y="3467"/>
                  </a:lnTo>
                  <a:lnTo>
                    <a:pt x="229857" y="15100"/>
                  </a:lnTo>
                  <a:lnTo>
                    <a:pt x="227063" y="20637"/>
                  </a:lnTo>
                  <a:lnTo>
                    <a:pt x="221932" y="22313"/>
                  </a:lnTo>
                  <a:lnTo>
                    <a:pt x="218668" y="22644"/>
                  </a:lnTo>
                  <a:lnTo>
                    <a:pt x="215392" y="22644"/>
                  </a:lnTo>
                  <a:lnTo>
                    <a:pt x="212128" y="22313"/>
                  </a:lnTo>
                  <a:lnTo>
                    <a:pt x="208368" y="22313"/>
                  </a:lnTo>
                  <a:lnTo>
                    <a:pt x="202692" y="21412"/>
                  </a:lnTo>
                  <a:lnTo>
                    <a:pt x="189966" y="20218"/>
                  </a:lnTo>
                  <a:lnTo>
                    <a:pt x="177190" y="19824"/>
                  </a:lnTo>
                  <a:lnTo>
                    <a:pt x="164414" y="20243"/>
                  </a:lnTo>
                  <a:lnTo>
                    <a:pt x="151625" y="19824"/>
                  </a:lnTo>
                  <a:lnTo>
                    <a:pt x="138861" y="20218"/>
                  </a:lnTo>
                  <a:lnTo>
                    <a:pt x="126136" y="21424"/>
                  </a:lnTo>
                  <a:lnTo>
                    <a:pt x="121221" y="22199"/>
                  </a:lnTo>
                  <a:lnTo>
                    <a:pt x="109715" y="22199"/>
                  </a:lnTo>
                  <a:lnTo>
                    <a:pt x="95643" y="11912"/>
                  </a:lnTo>
                  <a:lnTo>
                    <a:pt x="95605" y="12166"/>
                  </a:lnTo>
                  <a:lnTo>
                    <a:pt x="95262" y="14820"/>
                  </a:lnTo>
                  <a:lnTo>
                    <a:pt x="95262" y="15100"/>
                  </a:lnTo>
                  <a:lnTo>
                    <a:pt x="96380" y="18135"/>
                  </a:lnTo>
                  <a:lnTo>
                    <a:pt x="98704" y="20243"/>
                  </a:lnTo>
                  <a:lnTo>
                    <a:pt x="101727" y="22872"/>
                  </a:lnTo>
                  <a:lnTo>
                    <a:pt x="105740" y="24079"/>
                  </a:lnTo>
                  <a:lnTo>
                    <a:pt x="109715" y="23545"/>
                  </a:lnTo>
                  <a:lnTo>
                    <a:pt x="114312" y="23545"/>
                  </a:lnTo>
                  <a:lnTo>
                    <a:pt x="125107" y="25234"/>
                  </a:lnTo>
                  <a:lnTo>
                    <a:pt x="124726" y="66497"/>
                  </a:lnTo>
                  <a:lnTo>
                    <a:pt x="124371" y="101384"/>
                  </a:lnTo>
                  <a:lnTo>
                    <a:pt x="123964" y="156260"/>
                  </a:lnTo>
                  <a:lnTo>
                    <a:pt x="123786" y="219633"/>
                  </a:lnTo>
                  <a:lnTo>
                    <a:pt x="13957" y="461924"/>
                  </a:lnTo>
                  <a:lnTo>
                    <a:pt x="10160" y="470154"/>
                  </a:lnTo>
                  <a:lnTo>
                    <a:pt x="6362" y="478574"/>
                  </a:lnTo>
                  <a:lnTo>
                    <a:pt x="0" y="512051"/>
                  </a:lnTo>
                  <a:lnTo>
                    <a:pt x="6311" y="529729"/>
                  </a:lnTo>
                  <a:lnTo>
                    <a:pt x="42938" y="553466"/>
                  </a:lnTo>
                  <a:lnTo>
                    <a:pt x="49707" y="553961"/>
                  </a:lnTo>
                  <a:lnTo>
                    <a:pt x="56476" y="553669"/>
                  </a:lnTo>
                  <a:lnTo>
                    <a:pt x="284822" y="553669"/>
                  </a:lnTo>
                  <a:lnTo>
                    <a:pt x="290131" y="553643"/>
                  </a:lnTo>
                  <a:lnTo>
                    <a:pt x="295376" y="552729"/>
                  </a:lnTo>
                  <a:lnTo>
                    <a:pt x="300367" y="550976"/>
                  </a:lnTo>
                  <a:lnTo>
                    <a:pt x="301917" y="550125"/>
                  </a:lnTo>
                  <a:lnTo>
                    <a:pt x="306857" y="547420"/>
                  </a:lnTo>
                  <a:lnTo>
                    <a:pt x="314159" y="543407"/>
                  </a:lnTo>
                  <a:lnTo>
                    <a:pt x="324624" y="532180"/>
                  </a:lnTo>
                  <a:lnTo>
                    <a:pt x="331089" y="518248"/>
                  </a:lnTo>
                  <a:lnTo>
                    <a:pt x="332917" y="502627"/>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5807517" y="4209282"/>
              <a:ext cx="362585" cy="442595"/>
            </a:xfrm>
            <a:custGeom>
              <a:avLst/>
              <a:gdLst/>
              <a:ahLst/>
              <a:cxnLst/>
              <a:rect l="l" t="t" r="r" b="b"/>
              <a:pathLst>
                <a:path w="362585" h="442595">
                  <a:moveTo>
                    <a:pt x="362095" y="0"/>
                  </a:moveTo>
                  <a:lnTo>
                    <a:pt x="0" y="0"/>
                  </a:lnTo>
                  <a:lnTo>
                    <a:pt x="24" y="394505"/>
                  </a:lnTo>
                  <a:lnTo>
                    <a:pt x="3748" y="412967"/>
                  </a:lnTo>
                  <a:lnTo>
                    <a:pt x="13968" y="428140"/>
                  </a:lnTo>
                  <a:lnTo>
                    <a:pt x="29123" y="438369"/>
                  </a:lnTo>
                  <a:lnTo>
                    <a:pt x="47673" y="442119"/>
                  </a:lnTo>
                  <a:lnTo>
                    <a:pt x="277270" y="442119"/>
                  </a:lnTo>
                  <a:lnTo>
                    <a:pt x="295915" y="438452"/>
                  </a:lnTo>
                  <a:lnTo>
                    <a:pt x="311195" y="428274"/>
                  </a:lnTo>
                  <a:lnTo>
                    <a:pt x="321543" y="413115"/>
                  </a:lnTo>
                  <a:lnTo>
                    <a:pt x="325392" y="394505"/>
                  </a:lnTo>
                  <a:lnTo>
                    <a:pt x="325392" y="36722"/>
                  </a:lnTo>
                  <a:lnTo>
                    <a:pt x="362095" y="0"/>
                  </a:lnTo>
                  <a:close/>
                </a:path>
              </a:pathLst>
            </a:custGeom>
            <a:solidFill>
              <a:srgbClr val="EB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5805437" y="4203775"/>
              <a:ext cx="372110" cy="447675"/>
            </a:xfrm>
            <a:custGeom>
              <a:avLst/>
              <a:gdLst/>
              <a:ahLst/>
              <a:cxnLst/>
              <a:rect l="l" t="t" r="r" b="b"/>
              <a:pathLst>
                <a:path w="372110" h="447675">
                  <a:moveTo>
                    <a:pt x="301998" y="441598"/>
                  </a:moveTo>
                  <a:lnTo>
                    <a:pt x="296274" y="443965"/>
                  </a:lnTo>
                  <a:lnTo>
                    <a:pt x="288424" y="445056"/>
                  </a:lnTo>
                  <a:lnTo>
                    <a:pt x="285569" y="446412"/>
                  </a:lnTo>
                  <a:lnTo>
                    <a:pt x="282409" y="447289"/>
                  </a:lnTo>
                  <a:lnTo>
                    <a:pt x="279248" y="447626"/>
                  </a:lnTo>
                  <a:lnTo>
                    <a:pt x="281899" y="447626"/>
                  </a:lnTo>
                  <a:lnTo>
                    <a:pt x="287808" y="446402"/>
                  </a:lnTo>
                  <a:lnTo>
                    <a:pt x="294745" y="445005"/>
                  </a:lnTo>
                  <a:lnTo>
                    <a:pt x="301882" y="441691"/>
                  </a:lnTo>
                  <a:close/>
                </a:path>
                <a:path w="372110" h="447675">
                  <a:moveTo>
                    <a:pt x="371719" y="0"/>
                  </a:moveTo>
                  <a:lnTo>
                    <a:pt x="0" y="0"/>
                  </a:lnTo>
                  <a:lnTo>
                    <a:pt x="0" y="396708"/>
                  </a:lnTo>
                  <a:lnTo>
                    <a:pt x="1904" y="410746"/>
                  </a:lnTo>
                  <a:lnTo>
                    <a:pt x="28016" y="442241"/>
                  </a:lnTo>
                  <a:lnTo>
                    <a:pt x="78095" y="447381"/>
                  </a:lnTo>
                  <a:lnTo>
                    <a:pt x="226131" y="445790"/>
                  </a:lnTo>
                  <a:lnTo>
                    <a:pt x="45481" y="445158"/>
                  </a:lnTo>
                  <a:lnTo>
                    <a:pt x="37406" y="443475"/>
                  </a:lnTo>
                  <a:lnTo>
                    <a:pt x="7154" y="411279"/>
                  </a:lnTo>
                  <a:lnTo>
                    <a:pt x="5627" y="8321"/>
                  </a:lnTo>
                  <a:lnTo>
                    <a:pt x="2569" y="8321"/>
                  </a:lnTo>
                  <a:lnTo>
                    <a:pt x="5627" y="5139"/>
                  </a:lnTo>
                  <a:lnTo>
                    <a:pt x="359893" y="5139"/>
                  </a:lnTo>
                  <a:lnTo>
                    <a:pt x="361728" y="3304"/>
                  </a:lnTo>
                  <a:lnTo>
                    <a:pt x="368418" y="3304"/>
                  </a:lnTo>
                  <a:lnTo>
                    <a:pt x="371719" y="0"/>
                  </a:lnTo>
                  <a:close/>
                </a:path>
                <a:path w="372110" h="447675">
                  <a:moveTo>
                    <a:pt x="78095" y="444811"/>
                  </a:moveTo>
                  <a:lnTo>
                    <a:pt x="53627" y="444811"/>
                  </a:lnTo>
                  <a:lnTo>
                    <a:pt x="45481" y="445158"/>
                  </a:lnTo>
                  <a:lnTo>
                    <a:pt x="130525" y="445158"/>
                  </a:lnTo>
                  <a:lnTo>
                    <a:pt x="78095" y="444811"/>
                  </a:lnTo>
                  <a:close/>
                </a:path>
                <a:path w="372110" h="447675">
                  <a:moveTo>
                    <a:pt x="361728" y="3304"/>
                  </a:moveTo>
                  <a:lnTo>
                    <a:pt x="325025" y="40026"/>
                  </a:lnTo>
                  <a:lnTo>
                    <a:pt x="324107" y="40883"/>
                  </a:lnTo>
                  <a:lnTo>
                    <a:pt x="324332" y="104459"/>
                  </a:lnTo>
                  <a:lnTo>
                    <a:pt x="325029" y="268242"/>
                  </a:lnTo>
                  <a:lnTo>
                    <a:pt x="325174" y="314015"/>
                  </a:lnTo>
                  <a:lnTo>
                    <a:pt x="325385" y="398666"/>
                  </a:lnTo>
                  <a:lnTo>
                    <a:pt x="325229" y="405519"/>
                  </a:lnTo>
                  <a:lnTo>
                    <a:pt x="301998" y="441598"/>
                  </a:lnTo>
                  <a:lnTo>
                    <a:pt x="303819" y="440844"/>
                  </a:lnTo>
                  <a:lnTo>
                    <a:pt x="328899" y="403561"/>
                  </a:lnTo>
                  <a:lnTo>
                    <a:pt x="329963" y="311690"/>
                  </a:lnTo>
                  <a:lnTo>
                    <a:pt x="330403" y="215521"/>
                  </a:lnTo>
                  <a:lnTo>
                    <a:pt x="330617" y="160820"/>
                  </a:lnTo>
                  <a:lnTo>
                    <a:pt x="330769" y="104459"/>
                  </a:lnTo>
                  <a:lnTo>
                    <a:pt x="330834" y="41739"/>
                  </a:lnTo>
                  <a:lnTo>
                    <a:pt x="330021" y="41739"/>
                  </a:lnTo>
                  <a:lnTo>
                    <a:pt x="330836" y="39782"/>
                  </a:lnTo>
                  <a:lnTo>
                    <a:pt x="331977" y="39782"/>
                  </a:lnTo>
                  <a:lnTo>
                    <a:pt x="363663" y="8064"/>
                  </a:lnTo>
                  <a:lnTo>
                    <a:pt x="361728" y="3304"/>
                  </a:lnTo>
                  <a:close/>
                </a:path>
                <a:path w="372110" h="447675">
                  <a:moveTo>
                    <a:pt x="330836" y="39782"/>
                  </a:moveTo>
                  <a:lnTo>
                    <a:pt x="330021" y="41739"/>
                  </a:lnTo>
                  <a:lnTo>
                    <a:pt x="330835" y="40924"/>
                  </a:lnTo>
                  <a:lnTo>
                    <a:pt x="330836" y="39782"/>
                  </a:lnTo>
                  <a:close/>
                </a:path>
                <a:path w="372110" h="447675">
                  <a:moveTo>
                    <a:pt x="330835" y="40924"/>
                  </a:moveTo>
                  <a:lnTo>
                    <a:pt x="330021" y="41739"/>
                  </a:lnTo>
                  <a:lnTo>
                    <a:pt x="330834" y="41739"/>
                  </a:lnTo>
                  <a:lnTo>
                    <a:pt x="330835" y="40924"/>
                  </a:lnTo>
                  <a:close/>
                </a:path>
                <a:path w="372110" h="447675">
                  <a:moveTo>
                    <a:pt x="331977" y="39782"/>
                  </a:moveTo>
                  <a:lnTo>
                    <a:pt x="330836" y="39782"/>
                  </a:lnTo>
                  <a:lnTo>
                    <a:pt x="330835" y="40924"/>
                  </a:lnTo>
                  <a:lnTo>
                    <a:pt x="331977" y="39782"/>
                  </a:lnTo>
                  <a:close/>
                </a:path>
                <a:path w="372110" h="447675">
                  <a:moveTo>
                    <a:pt x="5627" y="5139"/>
                  </a:moveTo>
                  <a:lnTo>
                    <a:pt x="2569" y="8321"/>
                  </a:lnTo>
                  <a:lnTo>
                    <a:pt x="5627" y="8321"/>
                  </a:lnTo>
                  <a:lnTo>
                    <a:pt x="5627" y="5139"/>
                  </a:lnTo>
                  <a:close/>
                </a:path>
                <a:path w="372110" h="447675">
                  <a:moveTo>
                    <a:pt x="359893" y="5139"/>
                  </a:moveTo>
                  <a:lnTo>
                    <a:pt x="5627" y="5139"/>
                  </a:lnTo>
                  <a:lnTo>
                    <a:pt x="5627" y="8321"/>
                  </a:lnTo>
                  <a:lnTo>
                    <a:pt x="356713" y="8321"/>
                  </a:lnTo>
                  <a:lnTo>
                    <a:pt x="359893" y="5139"/>
                  </a:lnTo>
                  <a:close/>
                </a:path>
                <a:path w="372110" h="447675">
                  <a:moveTo>
                    <a:pt x="363663" y="8064"/>
                  </a:moveTo>
                  <a:lnTo>
                    <a:pt x="363406" y="8321"/>
                  </a:lnTo>
                  <a:lnTo>
                    <a:pt x="363767" y="8321"/>
                  </a:lnTo>
                  <a:lnTo>
                    <a:pt x="363663" y="8064"/>
                  </a:lnTo>
                  <a:close/>
                </a:path>
                <a:path w="372110" h="447675">
                  <a:moveTo>
                    <a:pt x="368418" y="3304"/>
                  </a:moveTo>
                  <a:lnTo>
                    <a:pt x="361728" y="3304"/>
                  </a:lnTo>
                  <a:lnTo>
                    <a:pt x="363663" y="8064"/>
                  </a:lnTo>
                  <a:lnTo>
                    <a:pt x="368418" y="3304"/>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5828560" y="4416146"/>
              <a:ext cx="283845" cy="214629"/>
            </a:xfrm>
            <a:custGeom>
              <a:avLst/>
              <a:gdLst/>
              <a:ahLst/>
              <a:cxnLst/>
              <a:rect l="l" t="t" r="r" b="b"/>
              <a:pathLst>
                <a:path w="283845" h="214629">
                  <a:moveTo>
                    <a:pt x="283245" y="0"/>
                  </a:moveTo>
                  <a:lnTo>
                    <a:pt x="0" y="0"/>
                  </a:lnTo>
                  <a:lnTo>
                    <a:pt x="0" y="149460"/>
                  </a:lnTo>
                  <a:lnTo>
                    <a:pt x="5119" y="174803"/>
                  </a:lnTo>
                  <a:lnTo>
                    <a:pt x="19075" y="195501"/>
                  </a:lnTo>
                  <a:lnTo>
                    <a:pt x="39759" y="209456"/>
                  </a:lnTo>
                  <a:lnTo>
                    <a:pt x="65066" y="214573"/>
                  </a:lnTo>
                  <a:lnTo>
                    <a:pt x="218199" y="214573"/>
                  </a:lnTo>
                  <a:lnTo>
                    <a:pt x="243545" y="209456"/>
                  </a:lnTo>
                  <a:lnTo>
                    <a:pt x="264218" y="195501"/>
                  </a:lnTo>
                  <a:lnTo>
                    <a:pt x="278142" y="174804"/>
                  </a:lnTo>
                  <a:lnTo>
                    <a:pt x="283245" y="149460"/>
                  </a:lnTo>
                  <a:lnTo>
                    <a:pt x="283245" y="0"/>
                  </a:lnTo>
                  <a:close/>
                </a:path>
              </a:pathLst>
            </a:custGeom>
            <a:solidFill>
              <a:srgbClr val="A7D9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5809627" y="4271429"/>
              <a:ext cx="85725" cy="332105"/>
            </a:xfrm>
            <a:custGeom>
              <a:avLst/>
              <a:gdLst/>
              <a:ahLst/>
              <a:cxnLst/>
              <a:rect l="l" t="t" r="r" b="b"/>
              <a:pathLst>
                <a:path w="85725" h="332104">
                  <a:moveTo>
                    <a:pt x="38265" y="282054"/>
                  </a:moveTo>
                  <a:lnTo>
                    <a:pt x="32245" y="280035"/>
                  </a:lnTo>
                  <a:lnTo>
                    <a:pt x="25844" y="279323"/>
                  </a:lnTo>
                  <a:lnTo>
                    <a:pt x="19532" y="279984"/>
                  </a:lnTo>
                  <a:lnTo>
                    <a:pt x="18732" y="276440"/>
                  </a:lnTo>
                  <a:lnTo>
                    <a:pt x="15963" y="273672"/>
                  </a:lnTo>
                  <a:lnTo>
                    <a:pt x="7353" y="271716"/>
                  </a:lnTo>
                  <a:lnTo>
                    <a:pt x="2311" y="274904"/>
                  </a:lnTo>
                  <a:lnTo>
                    <a:pt x="0" y="285051"/>
                  </a:lnTo>
                  <a:lnTo>
                    <a:pt x="3200" y="290106"/>
                  </a:lnTo>
                  <a:lnTo>
                    <a:pt x="13347" y="292404"/>
                  </a:lnTo>
                  <a:lnTo>
                    <a:pt x="18389" y="289217"/>
                  </a:lnTo>
                  <a:lnTo>
                    <a:pt x="19532" y="284137"/>
                  </a:lnTo>
                  <a:lnTo>
                    <a:pt x="25844" y="284797"/>
                  </a:lnTo>
                  <a:lnTo>
                    <a:pt x="32245" y="284073"/>
                  </a:lnTo>
                  <a:lnTo>
                    <a:pt x="38265" y="282054"/>
                  </a:lnTo>
                  <a:close/>
                </a:path>
                <a:path w="85725" h="332104">
                  <a:moveTo>
                    <a:pt x="38265" y="188912"/>
                  </a:moveTo>
                  <a:lnTo>
                    <a:pt x="32232" y="186969"/>
                  </a:lnTo>
                  <a:lnTo>
                    <a:pt x="25844" y="186296"/>
                  </a:lnTo>
                  <a:lnTo>
                    <a:pt x="19532" y="186956"/>
                  </a:lnTo>
                  <a:lnTo>
                    <a:pt x="13220" y="186309"/>
                  </a:lnTo>
                  <a:lnTo>
                    <a:pt x="6870" y="186969"/>
                  </a:lnTo>
                  <a:lnTo>
                    <a:pt x="812" y="188912"/>
                  </a:lnTo>
                  <a:lnTo>
                    <a:pt x="6832" y="190919"/>
                  </a:lnTo>
                  <a:lnTo>
                    <a:pt x="13220" y="191630"/>
                  </a:lnTo>
                  <a:lnTo>
                    <a:pt x="19532" y="190995"/>
                  </a:lnTo>
                  <a:lnTo>
                    <a:pt x="25844" y="191643"/>
                  </a:lnTo>
                  <a:lnTo>
                    <a:pt x="32245" y="190931"/>
                  </a:lnTo>
                  <a:lnTo>
                    <a:pt x="38265" y="188912"/>
                  </a:lnTo>
                  <a:close/>
                </a:path>
                <a:path w="85725" h="332104">
                  <a:moveTo>
                    <a:pt x="38265" y="95758"/>
                  </a:moveTo>
                  <a:lnTo>
                    <a:pt x="32232" y="93814"/>
                  </a:lnTo>
                  <a:lnTo>
                    <a:pt x="25844" y="93154"/>
                  </a:lnTo>
                  <a:lnTo>
                    <a:pt x="19532" y="93802"/>
                  </a:lnTo>
                  <a:lnTo>
                    <a:pt x="13220" y="93167"/>
                  </a:lnTo>
                  <a:lnTo>
                    <a:pt x="6870" y="93827"/>
                  </a:lnTo>
                  <a:lnTo>
                    <a:pt x="812" y="95758"/>
                  </a:lnTo>
                  <a:lnTo>
                    <a:pt x="6832" y="97777"/>
                  </a:lnTo>
                  <a:lnTo>
                    <a:pt x="13220" y="98475"/>
                  </a:lnTo>
                  <a:lnTo>
                    <a:pt x="19532" y="97840"/>
                  </a:lnTo>
                  <a:lnTo>
                    <a:pt x="25844" y="98501"/>
                  </a:lnTo>
                  <a:lnTo>
                    <a:pt x="32245" y="97777"/>
                  </a:lnTo>
                  <a:lnTo>
                    <a:pt x="38265" y="95758"/>
                  </a:lnTo>
                  <a:close/>
                </a:path>
                <a:path w="85725" h="332104">
                  <a:moveTo>
                    <a:pt x="38265" y="2616"/>
                  </a:moveTo>
                  <a:lnTo>
                    <a:pt x="32232" y="673"/>
                  </a:lnTo>
                  <a:lnTo>
                    <a:pt x="25844" y="0"/>
                  </a:lnTo>
                  <a:lnTo>
                    <a:pt x="19532" y="660"/>
                  </a:lnTo>
                  <a:lnTo>
                    <a:pt x="13220" y="12"/>
                  </a:lnTo>
                  <a:lnTo>
                    <a:pt x="6870" y="673"/>
                  </a:lnTo>
                  <a:lnTo>
                    <a:pt x="812" y="2616"/>
                  </a:lnTo>
                  <a:lnTo>
                    <a:pt x="6832" y="4622"/>
                  </a:lnTo>
                  <a:lnTo>
                    <a:pt x="13220" y="5334"/>
                  </a:lnTo>
                  <a:lnTo>
                    <a:pt x="19532" y="4699"/>
                  </a:lnTo>
                  <a:lnTo>
                    <a:pt x="25844" y="5334"/>
                  </a:lnTo>
                  <a:lnTo>
                    <a:pt x="32245" y="4635"/>
                  </a:lnTo>
                  <a:lnTo>
                    <a:pt x="38265" y="2616"/>
                  </a:lnTo>
                  <a:close/>
                </a:path>
                <a:path w="85725" h="332104">
                  <a:moveTo>
                    <a:pt x="85217" y="329552"/>
                  </a:moveTo>
                  <a:lnTo>
                    <a:pt x="74726" y="328320"/>
                  </a:lnTo>
                  <a:lnTo>
                    <a:pt x="64185" y="327583"/>
                  </a:lnTo>
                  <a:lnTo>
                    <a:pt x="53619" y="327342"/>
                  </a:lnTo>
                  <a:lnTo>
                    <a:pt x="43002" y="327596"/>
                  </a:lnTo>
                  <a:lnTo>
                    <a:pt x="32448" y="327342"/>
                  </a:lnTo>
                  <a:lnTo>
                    <a:pt x="21882" y="327583"/>
                  </a:lnTo>
                  <a:lnTo>
                    <a:pt x="11328" y="328320"/>
                  </a:lnTo>
                  <a:lnTo>
                    <a:pt x="812" y="329552"/>
                  </a:lnTo>
                  <a:lnTo>
                    <a:pt x="11328" y="330835"/>
                  </a:lnTo>
                  <a:lnTo>
                    <a:pt x="21869" y="331609"/>
                  </a:lnTo>
                  <a:lnTo>
                    <a:pt x="32435" y="331876"/>
                  </a:lnTo>
                  <a:lnTo>
                    <a:pt x="43002" y="331635"/>
                  </a:lnTo>
                  <a:lnTo>
                    <a:pt x="53619" y="331876"/>
                  </a:lnTo>
                  <a:lnTo>
                    <a:pt x="64185" y="331609"/>
                  </a:lnTo>
                  <a:lnTo>
                    <a:pt x="74726" y="330835"/>
                  </a:lnTo>
                  <a:lnTo>
                    <a:pt x="85217" y="329552"/>
                  </a:lnTo>
                  <a:close/>
                </a:path>
                <a:path w="85725" h="332104">
                  <a:moveTo>
                    <a:pt x="85217" y="235788"/>
                  </a:moveTo>
                  <a:lnTo>
                    <a:pt x="74726" y="234569"/>
                  </a:lnTo>
                  <a:lnTo>
                    <a:pt x="64185" y="233832"/>
                  </a:lnTo>
                  <a:lnTo>
                    <a:pt x="53619" y="233578"/>
                  </a:lnTo>
                  <a:lnTo>
                    <a:pt x="43002" y="233832"/>
                  </a:lnTo>
                  <a:lnTo>
                    <a:pt x="32448" y="233578"/>
                  </a:lnTo>
                  <a:lnTo>
                    <a:pt x="21882" y="233819"/>
                  </a:lnTo>
                  <a:lnTo>
                    <a:pt x="11328" y="234556"/>
                  </a:lnTo>
                  <a:lnTo>
                    <a:pt x="812" y="235788"/>
                  </a:lnTo>
                  <a:lnTo>
                    <a:pt x="11328" y="237070"/>
                  </a:lnTo>
                  <a:lnTo>
                    <a:pt x="21869" y="237845"/>
                  </a:lnTo>
                  <a:lnTo>
                    <a:pt x="32435" y="238112"/>
                  </a:lnTo>
                  <a:lnTo>
                    <a:pt x="43002" y="237871"/>
                  </a:lnTo>
                  <a:lnTo>
                    <a:pt x="53619" y="238112"/>
                  </a:lnTo>
                  <a:lnTo>
                    <a:pt x="64185" y="237845"/>
                  </a:lnTo>
                  <a:lnTo>
                    <a:pt x="74726" y="237070"/>
                  </a:lnTo>
                  <a:lnTo>
                    <a:pt x="85217" y="235788"/>
                  </a:lnTo>
                  <a:close/>
                </a:path>
                <a:path w="85725" h="332104">
                  <a:moveTo>
                    <a:pt x="85217" y="142646"/>
                  </a:moveTo>
                  <a:lnTo>
                    <a:pt x="74726" y="141414"/>
                  </a:lnTo>
                  <a:lnTo>
                    <a:pt x="64185" y="140677"/>
                  </a:lnTo>
                  <a:lnTo>
                    <a:pt x="53619" y="140436"/>
                  </a:lnTo>
                  <a:lnTo>
                    <a:pt x="43002" y="140690"/>
                  </a:lnTo>
                  <a:lnTo>
                    <a:pt x="32448" y="140436"/>
                  </a:lnTo>
                  <a:lnTo>
                    <a:pt x="21882" y="140677"/>
                  </a:lnTo>
                  <a:lnTo>
                    <a:pt x="11328" y="141414"/>
                  </a:lnTo>
                  <a:lnTo>
                    <a:pt x="812" y="142646"/>
                  </a:lnTo>
                  <a:lnTo>
                    <a:pt x="11315" y="143967"/>
                  </a:lnTo>
                  <a:lnTo>
                    <a:pt x="21869" y="144754"/>
                  </a:lnTo>
                  <a:lnTo>
                    <a:pt x="32435" y="145008"/>
                  </a:lnTo>
                  <a:lnTo>
                    <a:pt x="43002" y="144729"/>
                  </a:lnTo>
                  <a:lnTo>
                    <a:pt x="53619" y="145008"/>
                  </a:lnTo>
                  <a:lnTo>
                    <a:pt x="64185" y="144754"/>
                  </a:lnTo>
                  <a:lnTo>
                    <a:pt x="74726" y="143967"/>
                  </a:lnTo>
                  <a:lnTo>
                    <a:pt x="85217" y="142646"/>
                  </a:lnTo>
                  <a:close/>
                </a:path>
                <a:path w="85725" h="332104">
                  <a:moveTo>
                    <a:pt x="85217" y="49491"/>
                  </a:moveTo>
                  <a:lnTo>
                    <a:pt x="74726" y="48272"/>
                  </a:lnTo>
                  <a:lnTo>
                    <a:pt x="64185" y="47536"/>
                  </a:lnTo>
                  <a:lnTo>
                    <a:pt x="53619" y="47294"/>
                  </a:lnTo>
                  <a:lnTo>
                    <a:pt x="43002" y="47536"/>
                  </a:lnTo>
                  <a:lnTo>
                    <a:pt x="32448" y="47282"/>
                  </a:lnTo>
                  <a:lnTo>
                    <a:pt x="21882" y="47536"/>
                  </a:lnTo>
                  <a:lnTo>
                    <a:pt x="11328" y="48272"/>
                  </a:lnTo>
                  <a:lnTo>
                    <a:pt x="812" y="49491"/>
                  </a:lnTo>
                  <a:lnTo>
                    <a:pt x="11315" y="50825"/>
                  </a:lnTo>
                  <a:lnTo>
                    <a:pt x="21869" y="51612"/>
                  </a:lnTo>
                  <a:lnTo>
                    <a:pt x="32435" y="51854"/>
                  </a:lnTo>
                  <a:lnTo>
                    <a:pt x="43002" y="51574"/>
                  </a:lnTo>
                  <a:lnTo>
                    <a:pt x="53619" y="51854"/>
                  </a:lnTo>
                  <a:lnTo>
                    <a:pt x="64185" y="51612"/>
                  </a:lnTo>
                  <a:lnTo>
                    <a:pt x="74726" y="50825"/>
                  </a:lnTo>
                  <a:lnTo>
                    <a:pt x="85217" y="49491"/>
                  </a:lnTo>
                  <a:close/>
                </a:path>
              </a:pathLst>
            </a:custGeom>
            <a:solidFill>
              <a:srgbClr val="2531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678529" y="1973084"/>
              <a:ext cx="423545" cy="306705"/>
            </a:xfrm>
            <a:custGeom>
              <a:avLst/>
              <a:gdLst/>
              <a:ahLst/>
              <a:cxnLst/>
              <a:rect l="l" t="t" r="r" b="b"/>
              <a:pathLst>
                <a:path w="423545" h="306705">
                  <a:moveTo>
                    <a:pt x="33718" y="85953"/>
                  </a:moveTo>
                  <a:lnTo>
                    <a:pt x="24460" y="85953"/>
                  </a:lnTo>
                  <a:lnTo>
                    <a:pt x="15062" y="87820"/>
                  </a:lnTo>
                  <a:lnTo>
                    <a:pt x="7264" y="92976"/>
                  </a:lnTo>
                  <a:lnTo>
                    <a:pt x="1955" y="100736"/>
                  </a:lnTo>
                  <a:lnTo>
                    <a:pt x="0" y="110413"/>
                  </a:lnTo>
                  <a:lnTo>
                    <a:pt x="0" y="181165"/>
                  </a:lnTo>
                  <a:lnTo>
                    <a:pt x="1955" y="190563"/>
                  </a:lnTo>
                  <a:lnTo>
                    <a:pt x="7264" y="198348"/>
                  </a:lnTo>
                  <a:lnTo>
                    <a:pt x="15062" y="203669"/>
                  </a:lnTo>
                  <a:lnTo>
                    <a:pt x="24460" y="205625"/>
                  </a:lnTo>
                  <a:lnTo>
                    <a:pt x="33718" y="205625"/>
                  </a:lnTo>
                  <a:lnTo>
                    <a:pt x="33718" y="85953"/>
                  </a:lnTo>
                  <a:close/>
                </a:path>
                <a:path w="423545" h="306705">
                  <a:moveTo>
                    <a:pt x="371614" y="4622"/>
                  </a:moveTo>
                  <a:lnTo>
                    <a:pt x="370293" y="2641"/>
                  </a:lnTo>
                  <a:lnTo>
                    <a:pt x="366331" y="0"/>
                  </a:lnTo>
                  <a:lnTo>
                    <a:pt x="364337" y="0"/>
                  </a:lnTo>
                  <a:lnTo>
                    <a:pt x="362356" y="660"/>
                  </a:lnTo>
                  <a:lnTo>
                    <a:pt x="192417" y="74714"/>
                  </a:lnTo>
                  <a:lnTo>
                    <a:pt x="193078" y="77355"/>
                  </a:lnTo>
                  <a:lnTo>
                    <a:pt x="193078" y="211582"/>
                  </a:lnTo>
                  <a:lnTo>
                    <a:pt x="192417" y="214884"/>
                  </a:lnTo>
                  <a:lnTo>
                    <a:pt x="191757" y="217525"/>
                  </a:lnTo>
                  <a:lnTo>
                    <a:pt x="362356" y="305473"/>
                  </a:lnTo>
                  <a:lnTo>
                    <a:pt x="363016" y="306133"/>
                  </a:lnTo>
                  <a:lnTo>
                    <a:pt x="366991" y="306133"/>
                  </a:lnTo>
                  <a:lnTo>
                    <a:pt x="368312" y="305473"/>
                  </a:lnTo>
                  <a:lnTo>
                    <a:pt x="370293" y="304139"/>
                  </a:lnTo>
                  <a:lnTo>
                    <a:pt x="371614" y="302158"/>
                  </a:lnTo>
                  <a:lnTo>
                    <a:pt x="371614" y="6604"/>
                  </a:lnTo>
                  <a:lnTo>
                    <a:pt x="371614" y="4622"/>
                  </a:lnTo>
                  <a:close/>
                </a:path>
                <a:path w="423545" h="306705">
                  <a:moveTo>
                    <a:pt x="423189" y="153390"/>
                  </a:moveTo>
                  <a:lnTo>
                    <a:pt x="420255" y="135331"/>
                  </a:lnTo>
                  <a:lnTo>
                    <a:pt x="412115" y="119507"/>
                  </a:lnTo>
                  <a:lnTo>
                    <a:pt x="399757" y="106908"/>
                  </a:lnTo>
                  <a:lnTo>
                    <a:pt x="384187" y="98513"/>
                  </a:lnTo>
                  <a:lnTo>
                    <a:pt x="384187" y="208267"/>
                  </a:lnTo>
                  <a:lnTo>
                    <a:pt x="399757" y="199885"/>
                  </a:lnTo>
                  <a:lnTo>
                    <a:pt x="412115" y="187274"/>
                  </a:lnTo>
                  <a:lnTo>
                    <a:pt x="420255" y="171450"/>
                  </a:lnTo>
                  <a:lnTo>
                    <a:pt x="423189" y="153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0" name="object 40"/>
            <p:cNvPicPr/>
            <p:nvPr/>
          </p:nvPicPr>
          <p:blipFill>
            <a:blip r:embed="rId8" cstate="print"/>
            <a:stretch>
              <a:fillRect/>
            </a:stretch>
          </p:blipFill>
          <p:spPr>
            <a:xfrm>
              <a:off x="3724819" y="2033245"/>
              <a:ext cx="134235" cy="312081"/>
            </a:xfrm>
            <a:prstGeom prst="rect">
              <a:avLst/>
            </a:prstGeom>
          </p:spPr>
        </p:pic>
        <p:sp>
          <p:nvSpPr>
            <p:cNvPr id="41" name="object 41"/>
            <p:cNvSpPr/>
            <p:nvPr/>
          </p:nvSpPr>
          <p:spPr>
            <a:xfrm>
              <a:off x="3373056" y="3418166"/>
              <a:ext cx="644525" cy="1700530"/>
            </a:xfrm>
            <a:custGeom>
              <a:avLst/>
              <a:gdLst/>
              <a:ahLst/>
              <a:cxnLst/>
              <a:rect l="l" t="t" r="r" b="b"/>
              <a:pathLst>
                <a:path w="644525" h="1700529">
                  <a:moveTo>
                    <a:pt x="255816" y="133146"/>
                  </a:moveTo>
                  <a:lnTo>
                    <a:pt x="253301" y="125603"/>
                  </a:lnTo>
                  <a:lnTo>
                    <a:pt x="240893" y="119392"/>
                  </a:lnTo>
                  <a:lnTo>
                    <a:pt x="233337" y="121907"/>
                  </a:lnTo>
                  <a:lnTo>
                    <a:pt x="203619" y="181317"/>
                  </a:lnTo>
                  <a:lnTo>
                    <a:pt x="144094" y="151714"/>
                  </a:lnTo>
                  <a:lnTo>
                    <a:pt x="131254" y="145237"/>
                  </a:lnTo>
                  <a:lnTo>
                    <a:pt x="119024" y="139788"/>
                  </a:lnTo>
                  <a:lnTo>
                    <a:pt x="106057" y="136029"/>
                  </a:lnTo>
                  <a:lnTo>
                    <a:pt x="90995" y="134632"/>
                  </a:lnTo>
                  <a:lnTo>
                    <a:pt x="79895" y="134632"/>
                  </a:lnTo>
                  <a:lnTo>
                    <a:pt x="92367" y="133197"/>
                  </a:lnTo>
                  <a:lnTo>
                    <a:pt x="127558" y="106845"/>
                  </a:lnTo>
                  <a:lnTo>
                    <a:pt x="134645" y="79895"/>
                  </a:lnTo>
                  <a:lnTo>
                    <a:pt x="130340" y="58572"/>
                  </a:lnTo>
                  <a:lnTo>
                    <a:pt x="118605" y="41173"/>
                  </a:lnTo>
                  <a:lnTo>
                    <a:pt x="101206" y="29438"/>
                  </a:lnTo>
                  <a:lnTo>
                    <a:pt x="79883" y="25133"/>
                  </a:lnTo>
                  <a:lnTo>
                    <a:pt x="58572" y="29438"/>
                  </a:lnTo>
                  <a:lnTo>
                    <a:pt x="41173" y="41173"/>
                  </a:lnTo>
                  <a:lnTo>
                    <a:pt x="29438" y="58572"/>
                  </a:lnTo>
                  <a:lnTo>
                    <a:pt x="25133" y="79895"/>
                  </a:lnTo>
                  <a:lnTo>
                    <a:pt x="26162" y="90500"/>
                  </a:lnTo>
                  <a:lnTo>
                    <a:pt x="48247" y="124574"/>
                  </a:lnTo>
                  <a:lnTo>
                    <a:pt x="79883" y="134632"/>
                  </a:lnTo>
                  <a:lnTo>
                    <a:pt x="64262" y="136194"/>
                  </a:lnTo>
                  <a:lnTo>
                    <a:pt x="23418" y="158013"/>
                  </a:lnTo>
                  <a:lnTo>
                    <a:pt x="1524" y="198780"/>
                  </a:lnTo>
                  <a:lnTo>
                    <a:pt x="0" y="214515"/>
                  </a:lnTo>
                  <a:lnTo>
                    <a:pt x="0" y="254901"/>
                  </a:lnTo>
                  <a:lnTo>
                    <a:pt x="2006" y="267347"/>
                  </a:lnTo>
                  <a:lnTo>
                    <a:pt x="7594" y="278168"/>
                  </a:lnTo>
                  <a:lnTo>
                    <a:pt x="16116" y="286727"/>
                  </a:lnTo>
                  <a:lnTo>
                    <a:pt x="26924" y="292354"/>
                  </a:lnTo>
                  <a:lnTo>
                    <a:pt x="26924" y="369544"/>
                  </a:lnTo>
                  <a:lnTo>
                    <a:pt x="32550" y="375170"/>
                  </a:lnTo>
                  <a:lnTo>
                    <a:pt x="127228" y="375170"/>
                  </a:lnTo>
                  <a:lnTo>
                    <a:pt x="132854" y="369544"/>
                  </a:lnTo>
                  <a:lnTo>
                    <a:pt x="132854" y="221386"/>
                  </a:lnTo>
                  <a:lnTo>
                    <a:pt x="173101" y="241503"/>
                  </a:lnTo>
                  <a:lnTo>
                    <a:pt x="179997" y="244068"/>
                  </a:lnTo>
                  <a:lnTo>
                    <a:pt x="187223" y="245110"/>
                  </a:lnTo>
                  <a:lnTo>
                    <a:pt x="194500" y="244614"/>
                  </a:lnTo>
                  <a:lnTo>
                    <a:pt x="223456" y="215036"/>
                  </a:lnTo>
                  <a:lnTo>
                    <a:pt x="223431" y="208089"/>
                  </a:lnTo>
                  <a:lnTo>
                    <a:pt x="221513" y="201739"/>
                  </a:lnTo>
                  <a:lnTo>
                    <a:pt x="255816" y="133146"/>
                  </a:lnTo>
                  <a:close/>
                </a:path>
                <a:path w="644525" h="1700529">
                  <a:moveTo>
                    <a:pt x="429082" y="39484"/>
                  </a:moveTo>
                  <a:lnTo>
                    <a:pt x="425983" y="24117"/>
                  </a:lnTo>
                  <a:lnTo>
                    <a:pt x="417525" y="11569"/>
                  </a:lnTo>
                  <a:lnTo>
                    <a:pt x="404964" y="3098"/>
                  </a:lnTo>
                  <a:lnTo>
                    <a:pt x="389597" y="0"/>
                  </a:lnTo>
                  <a:lnTo>
                    <a:pt x="375221" y="0"/>
                  </a:lnTo>
                  <a:lnTo>
                    <a:pt x="375221" y="59486"/>
                  </a:lnTo>
                  <a:lnTo>
                    <a:pt x="375221" y="73367"/>
                  </a:lnTo>
                  <a:lnTo>
                    <a:pt x="375221" y="106603"/>
                  </a:lnTo>
                  <a:lnTo>
                    <a:pt x="375221" y="120484"/>
                  </a:lnTo>
                  <a:lnTo>
                    <a:pt x="375221" y="153720"/>
                  </a:lnTo>
                  <a:lnTo>
                    <a:pt x="375221" y="167601"/>
                  </a:lnTo>
                  <a:lnTo>
                    <a:pt x="369608" y="173228"/>
                  </a:lnTo>
                  <a:lnTo>
                    <a:pt x="299313" y="173228"/>
                  </a:lnTo>
                  <a:lnTo>
                    <a:pt x="293674" y="167601"/>
                  </a:lnTo>
                  <a:lnTo>
                    <a:pt x="293674" y="153720"/>
                  </a:lnTo>
                  <a:lnTo>
                    <a:pt x="299313" y="148094"/>
                  </a:lnTo>
                  <a:lnTo>
                    <a:pt x="369608" y="148094"/>
                  </a:lnTo>
                  <a:lnTo>
                    <a:pt x="375221" y="153720"/>
                  </a:lnTo>
                  <a:lnTo>
                    <a:pt x="375221" y="120484"/>
                  </a:lnTo>
                  <a:lnTo>
                    <a:pt x="369608" y="126111"/>
                  </a:lnTo>
                  <a:lnTo>
                    <a:pt x="299313" y="126111"/>
                  </a:lnTo>
                  <a:lnTo>
                    <a:pt x="293674" y="120484"/>
                  </a:lnTo>
                  <a:lnTo>
                    <a:pt x="293674" y="106603"/>
                  </a:lnTo>
                  <a:lnTo>
                    <a:pt x="299313" y="100965"/>
                  </a:lnTo>
                  <a:lnTo>
                    <a:pt x="369608" y="100965"/>
                  </a:lnTo>
                  <a:lnTo>
                    <a:pt x="375221" y="106603"/>
                  </a:lnTo>
                  <a:lnTo>
                    <a:pt x="375221" y="73367"/>
                  </a:lnTo>
                  <a:lnTo>
                    <a:pt x="369608" y="78994"/>
                  </a:lnTo>
                  <a:lnTo>
                    <a:pt x="221068" y="78994"/>
                  </a:lnTo>
                  <a:lnTo>
                    <a:pt x="215430" y="73367"/>
                  </a:lnTo>
                  <a:lnTo>
                    <a:pt x="215430" y="59486"/>
                  </a:lnTo>
                  <a:lnTo>
                    <a:pt x="221068" y="53848"/>
                  </a:lnTo>
                  <a:lnTo>
                    <a:pt x="369608" y="53848"/>
                  </a:lnTo>
                  <a:lnTo>
                    <a:pt x="375221" y="59486"/>
                  </a:lnTo>
                  <a:lnTo>
                    <a:pt x="375221" y="0"/>
                  </a:lnTo>
                  <a:lnTo>
                    <a:pt x="201079" y="0"/>
                  </a:lnTo>
                  <a:lnTo>
                    <a:pt x="185699" y="3098"/>
                  </a:lnTo>
                  <a:lnTo>
                    <a:pt x="173139" y="11569"/>
                  </a:lnTo>
                  <a:lnTo>
                    <a:pt x="164680" y="24117"/>
                  </a:lnTo>
                  <a:lnTo>
                    <a:pt x="161569" y="39484"/>
                  </a:lnTo>
                  <a:lnTo>
                    <a:pt x="161569" y="132334"/>
                  </a:lnTo>
                  <a:lnTo>
                    <a:pt x="192354" y="147637"/>
                  </a:lnTo>
                  <a:lnTo>
                    <a:pt x="207733" y="116878"/>
                  </a:lnTo>
                  <a:lnTo>
                    <a:pt x="216954" y="105079"/>
                  </a:lnTo>
                  <a:lnTo>
                    <a:pt x="229552" y="97980"/>
                  </a:lnTo>
                  <a:lnTo>
                    <a:pt x="243890" y="96100"/>
                  </a:lnTo>
                  <a:lnTo>
                    <a:pt x="258343" y="100012"/>
                  </a:lnTo>
                  <a:lnTo>
                    <a:pt x="270154" y="109232"/>
                  </a:lnTo>
                  <a:lnTo>
                    <a:pt x="277253" y="121818"/>
                  </a:lnTo>
                  <a:lnTo>
                    <a:pt x="279120" y="136144"/>
                  </a:lnTo>
                  <a:lnTo>
                    <a:pt x="275196" y="150609"/>
                  </a:lnTo>
                  <a:lnTo>
                    <a:pt x="247789" y="205435"/>
                  </a:lnTo>
                  <a:lnTo>
                    <a:pt x="248513" y="212686"/>
                  </a:lnTo>
                  <a:lnTo>
                    <a:pt x="247865" y="220002"/>
                  </a:lnTo>
                  <a:lnTo>
                    <a:pt x="245821" y="227076"/>
                  </a:lnTo>
                  <a:lnTo>
                    <a:pt x="263918" y="227076"/>
                  </a:lnTo>
                  <a:lnTo>
                    <a:pt x="213360" y="366090"/>
                  </a:lnTo>
                  <a:lnTo>
                    <a:pt x="218833" y="375170"/>
                  </a:lnTo>
                  <a:lnTo>
                    <a:pt x="233133" y="375170"/>
                  </a:lnTo>
                  <a:lnTo>
                    <a:pt x="237959" y="372008"/>
                  </a:lnTo>
                  <a:lnTo>
                    <a:pt x="290664" y="227076"/>
                  </a:lnTo>
                  <a:lnTo>
                    <a:pt x="299478" y="227076"/>
                  </a:lnTo>
                  <a:lnTo>
                    <a:pt x="352729" y="372033"/>
                  </a:lnTo>
                  <a:lnTo>
                    <a:pt x="357530" y="375170"/>
                  </a:lnTo>
                  <a:lnTo>
                    <a:pt x="371233" y="375170"/>
                  </a:lnTo>
                  <a:lnTo>
                    <a:pt x="377520" y="366610"/>
                  </a:lnTo>
                  <a:lnTo>
                    <a:pt x="326263" y="227076"/>
                  </a:lnTo>
                  <a:lnTo>
                    <a:pt x="389597" y="227076"/>
                  </a:lnTo>
                  <a:lnTo>
                    <a:pt x="404964" y="223977"/>
                  </a:lnTo>
                  <a:lnTo>
                    <a:pt x="417525" y="215519"/>
                  </a:lnTo>
                  <a:lnTo>
                    <a:pt x="425983" y="202958"/>
                  </a:lnTo>
                  <a:lnTo>
                    <a:pt x="429082" y="187591"/>
                  </a:lnTo>
                  <a:lnTo>
                    <a:pt x="429082" y="173228"/>
                  </a:lnTo>
                  <a:lnTo>
                    <a:pt x="429082" y="148094"/>
                  </a:lnTo>
                  <a:lnTo>
                    <a:pt x="429082" y="53848"/>
                  </a:lnTo>
                  <a:lnTo>
                    <a:pt x="429082" y="39484"/>
                  </a:lnTo>
                  <a:close/>
                </a:path>
                <a:path w="644525" h="1700529">
                  <a:moveTo>
                    <a:pt x="644398" y="1587919"/>
                  </a:moveTo>
                  <a:lnTo>
                    <a:pt x="634377" y="1538401"/>
                  </a:lnTo>
                  <a:lnTo>
                    <a:pt x="607060" y="1497914"/>
                  </a:lnTo>
                  <a:lnTo>
                    <a:pt x="566585" y="1470609"/>
                  </a:lnTo>
                  <a:lnTo>
                    <a:pt x="517067" y="1460576"/>
                  </a:lnTo>
                  <a:lnTo>
                    <a:pt x="467550" y="1470609"/>
                  </a:lnTo>
                  <a:lnTo>
                    <a:pt x="427062" y="1497914"/>
                  </a:lnTo>
                  <a:lnTo>
                    <a:pt x="399745" y="1538401"/>
                  </a:lnTo>
                  <a:lnTo>
                    <a:pt x="389724" y="1587919"/>
                  </a:lnTo>
                  <a:lnTo>
                    <a:pt x="393725" y="1619453"/>
                  </a:lnTo>
                  <a:lnTo>
                    <a:pt x="405193" y="1648637"/>
                  </a:lnTo>
                  <a:lnTo>
                    <a:pt x="423392" y="1674126"/>
                  </a:lnTo>
                  <a:lnTo>
                    <a:pt x="447560" y="1694611"/>
                  </a:lnTo>
                  <a:lnTo>
                    <a:pt x="447560" y="1699933"/>
                  </a:lnTo>
                  <a:lnTo>
                    <a:pt x="504786" y="1699933"/>
                  </a:lnTo>
                  <a:lnTo>
                    <a:pt x="504786" y="1636458"/>
                  </a:lnTo>
                  <a:lnTo>
                    <a:pt x="493763" y="1630845"/>
                  </a:lnTo>
                  <a:lnTo>
                    <a:pt x="485063" y="1622221"/>
                  </a:lnTo>
                  <a:lnTo>
                    <a:pt x="479348" y="1611261"/>
                  </a:lnTo>
                  <a:lnTo>
                    <a:pt x="477291" y="1598650"/>
                  </a:lnTo>
                  <a:lnTo>
                    <a:pt x="477291" y="1591868"/>
                  </a:lnTo>
                  <a:lnTo>
                    <a:pt x="482790" y="1586369"/>
                  </a:lnTo>
                  <a:lnTo>
                    <a:pt x="496354" y="1586369"/>
                  </a:lnTo>
                  <a:lnTo>
                    <a:pt x="501840" y="1591868"/>
                  </a:lnTo>
                  <a:lnTo>
                    <a:pt x="501840" y="1607032"/>
                  </a:lnTo>
                  <a:lnTo>
                    <a:pt x="508673" y="1613865"/>
                  </a:lnTo>
                  <a:lnTo>
                    <a:pt x="525462" y="1613865"/>
                  </a:lnTo>
                  <a:lnTo>
                    <a:pt x="532282" y="1607032"/>
                  </a:lnTo>
                  <a:lnTo>
                    <a:pt x="532282" y="1591868"/>
                  </a:lnTo>
                  <a:lnTo>
                    <a:pt x="537768" y="1586369"/>
                  </a:lnTo>
                  <a:lnTo>
                    <a:pt x="551332" y="1586369"/>
                  </a:lnTo>
                  <a:lnTo>
                    <a:pt x="556831" y="1591868"/>
                  </a:lnTo>
                  <a:lnTo>
                    <a:pt x="556831" y="1598650"/>
                  </a:lnTo>
                  <a:lnTo>
                    <a:pt x="554774" y="1611261"/>
                  </a:lnTo>
                  <a:lnTo>
                    <a:pt x="549059" y="1622221"/>
                  </a:lnTo>
                  <a:lnTo>
                    <a:pt x="540359" y="1630845"/>
                  </a:lnTo>
                  <a:lnTo>
                    <a:pt x="529336" y="1636458"/>
                  </a:lnTo>
                  <a:lnTo>
                    <a:pt x="529336" y="1699933"/>
                  </a:lnTo>
                  <a:lnTo>
                    <a:pt x="586574" y="1699933"/>
                  </a:lnTo>
                  <a:lnTo>
                    <a:pt x="586574" y="1694611"/>
                  </a:lnTo>
                  <a:lnTo>
                    <a:pt x="610730" y="1674126"/>
                  </a:lnTo>
                  <a:lnTo>
                    <a:pt x="628929" y="1648637"/>
                  </a:lnTo>
                  <a:lnTo>
                    <a:pt x="640410" y="1619465"/>
                  </a:lnTo>
                  <a:lnTo>
                    <a:pt x="644398" y="158791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9" cstate="print"/>
            <a:stretch>
              <a:fillRect/>
            </a:stretch>
          </p:blipFill>
          <p:spPr>
            <a:xfrm>
              <a:off x="3820619" y="5142632"/>
              <a:ext cx="139014" cy="79757"/>
            </a:xfrm>
            <a:prstGeom prst="rect">
              <a:avLst/>
            </a:prstGeom>
          </p:spPr>
        </p:pic>
        <p:sp>
          <p:nvSpPr>
            <p:cNvPr id="43" name="object 43"/>
            <p:cNvSpPr/>
            <p:nvPr/>
          </p:nvSpPr>
          <p:spPr>
            <a:xfrm>
              <a:off x="3822611" y="4807292"/>
              <a:ext cx="135255" cy="53975"/>
            </a:xfrm>
            <a:custGeom>
              <a:avLst/>
              <a:gdLst/>
              <a:ahLst/>
              <a:cxnLst/>
              <a:rect l="l" t="t" r="r" b="b"/>
              <a:pathLst>
                <a:path w="135254" h="53975">
                  <a:moveTo>
                    <a:pt x="35382" y="43307"/>
                  </a:moveTo>
                  <a:lnTo>
                    <a:pt x="32981" y="36969"/>
                  </a:lnTo>
                  <a:lnTo>
                    <a:pt x="22974" y="10477"/>
                  </a:lnTo>
                  <a:lnTo>
                    <a:pt x="15875" y="7277"/>
                  </a:lnTo>
                  <a:lnTo>
                    <a:pt x="3200" y="12065"/>
                  </a:lnTo>
                  <a:lnTo>
                    <a:pt x="0" y="19151"/>
                  </a:lnTo>
                  <a:lnTo>
                    <a:pt x="11874" y="50558"/>
                  </a:lnTo>
                  <a:lnTo>
                    <a:pt x="16548" y="53581"/>
                  </a:lnTo>
                  <a:lnTo>
                    <a:pt x="22948" y="53581"/>
                  </a:lnTo>
                  <a:lnTo>
                    <a:pt x="24409" y="53327"/>
                  </a:lnTo>
                  <a:lnTo>
                    <a:pt x="32181" y="50393"/>
                  </a:lnTo>
                  <a:lnTo>
                    <a:pt x="35382" y="43307"/>
                  </a:lnTo>
                  <a:close/>
                </a:path>
                <a:path w="135254" h="53975">
                  <a:moveTo>
                    <a:pt x="79781" y="5499"/>
                  </a:moveTo>
                  <a:lnTo>
                    <a:pt x="74282" y="0"/>
                  </a:lnTo>
                  <a:lnTo>
                    <a:pt x="67513" y="0"/>
                  </a:lnTo>
                  <a:lnTo>
                    <a:pt x="60731" y="0"/>
                  </a:lnTo>
                  <a:lnTo>
                    <a:pt x="55232" y="5499"/>
                  </a:lnTo>
                  <a:lnTo>
                    <a:pt x="55232" y="40601"/>
                  </a:lnTo>
                  <a:lnTo>
                    <a:pt x="60731" y="46088"/>
                  </a:lnTo>
                  <a:lnTo>
                    <a:pt x="74282" y="46088"/>
                  </a:lnTo>
                  <a:lnTo>
                    <a:pt x="79781" y="40601"/>
                  </a:lnTo>
                  <a:lnTo>
                    <a:pt x="79781" y="5499"/>
                  </a:lnTo>
                  <a:close/>
                </a:path>
                <a:path w="135254" h="53975">
                  <a:moveTo>
                    <a:pt x="135013" y="19151"/>
                  </a:moveTo>
                  <a:lnTo>
                    <a:pt x="131813" y="12065"/>
                  </a:lnTo>
                  <a:lnTo>
                    <a:pt x="125476" y="9664"/>
                  </a:lnTo>
                  <a:lnTo>
                    <a:pt x="119126" y="7277"/>
                  </a:lnTo>
                  <a:lnTo>
                    <a:pt x="112052" y="10477"/>
                  </a:lnTo>
                  <a:lnTo>
                    <a:pt x="99644" y="43307"/>
                  </a:lnTo>
                  <a:lnTo>
                    <a:pt x="102844" y="50393"/>
                  </a:lnTo>
                  <a:lnTo>
                    <a:pt x="110604" y="53327"/>
                  </a:lnTo>
                  <a:lnTo>
                    <a:pt x="112064" y="53581"/>
                  </a:lnTo>
                  <a:lnTo>
                    <a:pt x="118478" y="53581"/>
                  </a:lnTo>
                  <a:lnTo>
                    <a:pt x="123139" y="50558"/>
                  </a:lnTo>
                  <a:lnTo>
                    <a:pt x="135013" y="1915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10" cstate="print"/>
            <a:stretch>
              <a:fillRect/>
            </a:stretch>
          </p:blipFill>
          <p:spPr>
            <a:xfrm>
              <a:off x="8703237" y="3538732"/>
              <a:ext cx="135079" cy="134983"/>
            </a:xfrm>
            <a:prstGeom prst="rect">
              <a:avLst/>
            </a:prstGeom>
          </p:spPr>
        </p:pic>
        <p:sp>
          <p:nvSpPr>
            <p:cNvPr id="45" name="object 45"/>
            <p:cNvSpPr/>
            <p:nvPr/>
          </p:nvSpPr>
          <p:spPr>
            <a:xfrm>
              <a:off x="8565626" y="3458619"/>
              <a:ext cx="410845" cy="300355"/>
            </a:xfrm>
            <a:custGeom>
              <a:avLst/>
              <a:gdLst/>
              <a:ahLst/>
              <a:cxnLst/>
              <a:rect l="l" t="t" r="r" b="b"/>
              <a:pathLst>
                <a:path w="410845" h="300354">
                  <a:moveTo>
                    <a:pt x="352052" y="0"/>
                  </a:moveTo>
                  <a:lnTo>
                    <a:pt x="58252" y="0"/>
                  </a:lnTo>
                  <a:lnTo>
                    <a:pt x="19058" y="13008"/>
                  </a:lnTo>
                  <a:lnTo>
                    <a:pt x="0" y="58245"/>
                  </a:lnTo>
                  <a:lnTo>
                    <a:pt x="0" y="241690"/>
                  </a:lnTo>
                  <a:lnTo>
                    <a:pt x="19059" y="286928"/>
                  </a:lnTo>
                  <a:lnTo>
                    <a:pt x="58253" y="299939"/>
                  </a:lnTo>
                  <a:lnTo>
                    <a:pt x="352053" y="299939"/>
                  </a:lnTo>
                  <a:lnTo>
                    <a:pt x="372479" y="296880"/>
                  </a:lnTo>
                  <a:lnTo>
                    <a:pt x="391243" y="286928"/>
                  </a:lnTo>
                  <a:lnTo>
                    <a:pt x="404975" y="268920"/>
                  </a:lnTo>
                  <a:lnTo>
                    <a:pt x="410302" y="241690"/>
                  </a:lnTo>
                  <a:lnTo>
                    <a:pt x="410302" y="231983"/>
                  </a:lnTo>
                  <a:lnTo>
                    <a:pt x="173385" y="231983"/>
                  </a:lnTo>
                  <a:lnTo>
                    <a:pt x="167751" y="226354"/>
                  </a:lnTo>
                  <a:lnTo>
                    <a:pt x="167751" y="185010"/>
                  </a:lnTo>
                  <a:lnTo>
                    <a:pt x="126439" y="185010"/>
                  </a:lnTo>
                  <a:lnTo>
                    <a:pt x="120770" y="179411"/>
                  </a:lnTo>
                  <a:lnTo>
                    <a:pt x="120814" y="115796"/>
                  </a:lnTo>
                  <a:lnTo>
                    <a:pt x="126360" y="110250"/>
                  </a:lnTo>
                  <a:lnTo>
                    <a:pt x="167750" y="110250"/>
                  </a:lnTo>
                  <a:lnTo>
                    <a:pt x="167750" y="68862"/>
                  </a:lnTo>
                  <a:lnTo>
                    <a:pt x="173385" y="63228"/>
                  </a:lnTo>
                  <a:lnTo>
                    <a:pt x="410301" y="63229"/>
                  </a:lnTo>
                  <a:lnTo>
                    <a:pt x="410301" y="58245"/>
                  </a:lnTo>
                  <a:lnTo>
                    <a:pt x="404987" y="31016"/>
                  </a:lnTo>
                  <a:lnTo>
                    <a:pt x="391276" y="13009"/>
                  </a:lnTo>
                  <a:lnTo>
                    <a:pt x="372515" y="3058"/>
                  </a:lnTo>
                  <a:lnTo>
                    <a:pt x="352052" y="0"/>
                  </a:lnTo>
                  <a:close/>
                </a:path>
                <a:path w="410845" h="300354">
                  <a:moveTo>
                    <a:pt x="410301" y="110206"/>
                  </a:moveTo>
                  <a:lnTo>
                    <a:pt x="283862" y="110206"/>
                  </a:lnTo>
                  <a:lnTo>
                    <a:pt x="289531" y="115796"/>
                  </a:lnTo>
                  <a:lnTo>
                    <a:pt x="289496" y="179412"/>
                  </a:lnTo>
                  <a:lnTo>
                    <a:pt x="283941" y="184957"/>
                  </a:lnTo>
                  <a:lnTo>
                    <a:pt x="242551" y="184957"/>
                  </a:lnTo>
                  <a:lnTo>
                    <a:pt x="242551" y="226354"/>
                  </a:lnTo>
                  <a:lnTo>
                    <a:pt x="236917" y="231983"/>
                  </a:lnTo>
                  <a:lnTo>
                    <a:pt x="410302" y="231983"/>
                  </a:lnTo>
                  <a:lnTo>
                    <a:pt x="410301" y="110206"/>
                  </a:lnTo>
                  <a:close/>
                </a:path>
                <a:path w="410845" h="300354">
                  <a:moveTo>
                    <a:pt x="167751" y="184957"/>
                  </a:moveTo>
                  <a:lnTo>
                    <a:pt x="133392" y="184957"/>
                  </a:lnTo>
                  <a:lnTo>
                    <a:pt x="126439" y="185010"/>
                  </a:lnTo>
                  <a:lnTo>
                    <a:pt x="167751" y="185010"/>
                  </a:lnTo>
                  <a:close/>
                </a:path>
                <a:path w="410845" h="300354">
                  <a:moveTo>
                    <a:pt x="410301" y="63229"/>
                  </a:moveTo>
                  <a:lnTo>
                    <a:pt x="236837" y="63228"/>
                  </a:lnTo>
                  <a:lnTo>
                    <a:pt x="242463" y="68862"/>
                  </a:lnTo>
                  <a:lnTo>
                    <a:pt x="242463" y="110250"/>
                  </a:lnTo>
                  <a:lnTo>
                    <a:pt x="410301" y="110206"/>
                  </a:lnTo>
                  <a:lnTo>
                    <a:pt x="410301" y="6322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11" cstate="print"/>
            <a:stretch>
              <a:fillRect/>
            </a:stretch>
          </p:blipFill>
          <p:spPr>
            <a:xfrm>
              <a:off x="8693358" y="3380194"/>
              <a:ext cx="154838" cy="63905"/>
            </a:xfrm>
            <a:prstGeom prst="rect">
              <a:avLst/>
            </a:prstGeom>
          </p:spPr>
        </p:pic>
        <p:sp>
          <p:nvSpPr>
            <p:cNvPr id="47" name="object 47"/>
            <p:cNvSpPr/>
            <p:nvPr/>
          </p:nvSpPr>
          <p:spPr>
            <a:xfrm>
              <a:off x="8275840" y="5085803"/>
              <a:ext cx="384810" cy="114300"/>
            </a:xfrm>
            <a:custGeom>
              <a:avLst/>
              <a:gdLst/>
              <a:ahLst/>
              <a:cxnLst/>
              <a:rect l="l" t="t" r="r" b="b"/>
              <a:pathLst>
                <a:path w="384809" h="114300">
                  <a:moveTo>
                    <a:pt x="184848" y="5029"/>
                  </a:moveTo>
                  <a:lnTo>
                    <a:pt x="179806" y="0"/>
                  </a:lnTo>
                  <a:lnTo>
                    <a:pt x="39611" y="0"/>
                  </a:lnTo>
                  <a:lnTo>
                    <a:pt x="34569" y="5029"/>
                  </a:lnTo>
                  <a:lnTo>
                    <a:pt x="34569" y="14973"/>
                  </a:lnTo>
                  <a:lnTo>
                    <a:pt x="36931" y="26631"/>
                  </a:lnTo>
                  <a:lnTo>
                    <a:pt x="43370" y="36144"/>
                  </a:lnTo>
                  <a:lnTo>
                    <a:pt x="52933" y="42557"/>
                  </a:lnTo>
                  <a:lnTo>
                    <a:pt x="64630" y="44907"/>
                  </a:lnTo>
                  <a:lnTo>
                    <a:pt x="154800" y="44907"/>
                  </a:lnTo>
                  <a:lnTo>
                    <a:pt x="166497" y="42557"/>
                  </a:lnTo>
                  <a:lnTo>
                    <a:pt x="176047" y="36144"/>
                  </a:lnTo>
                  <a:lnTo>
                    <a:pt x="182499" y="26631"/>
                  </a:lnTo>
                  <a:lnTo>
                    <a:pt x="184848" y="14973"/>
                  </a:lnTo>
                  <a:lnTo>
                    <a:pt x="184848" y="5029"/>
                  </a:lnTo>
                  <a:close/>
                </a:path>
                <a:path w="384809" h="114300">
                  <a:moveTo>
                    <a:pt x="384733" y="72390"/>
                  </a:moveTo>
                  <a:lnTo>
                    <a:pt x="379691" y="67360"/>
                  </a:lnTo>
                  <a:lnTo>
                    <a:pt x="373456" y="67360"/>
                  </a:lnTo>
                  <a:lnTo>
                    <a:pt x="5054" y="67360"/>
                  </a:lnTo>
                  <a:lnTo>
                    <a:pt x="0" y="72390"/>
                  </a:lnTo>
                  <a:lnTo>
                    <a:pt x="0" y="108737"/>
                  </a:lnTo>
                  <a:lnTo>
                    <a:pt x="5054" y="113766"/>
                  </a:lnTo>
                  <a:lnTo>
                    <a:pt x="379691" y="113766"/>
                  </a:lnTo>
                  <a:lnTo>
                    <a:pt x="384733" y="108737"/>
                  </a:lnTo>
                  <a:lnTo>
                    <a:pt x="384733" y="7239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8" name="object 48"/>
            <p:cNvPicPr/>
            <p:nvPr/>
          </p:nvPicPr>
          <p:blipFill>
            <a:blip r:embed="rId12" cstate="print"/>
            <a:stretch>
              <a:fillRect/>
            </a:stretch>
          </p:blipFill>
          <p:spPr>
            <a:xfrm>
              <a:off x="8350380" y="4815026"/>
              <a:ext cx="290662" cy="315679"/>
            </a:xfrm>
            <a:prstGeom prst="rect">
              <a:avLst/>
            </a:prstGeom>
          </p:spPr>
        </p:pic>
        <p:sp>
          <p:nvSpPr>
            <p:cNvPr id="49" name="object 49"/>
            <p:cNvSpPr/>
            <p:nvPr/>
          </p:nvSpPr>
          <p:spPr>
            <a:xfrm>
              <a:off x="8237855" y="1982723"/>
              <a:ext cx="461009" cy="375285"/>
            </a:xfrm>
            <a:custGeom>
              <a:avLst/>
              <a:gdLst/>
              <a:ahLst/>
              <a:cxnLst/>
              <a:rect l="l" t="t" r="r" b="b"/>
              <a:pathLst>
                <a:path w="461009" h="375285">
                  <a:moveTo>
                    <a:pt x="50253" y="201041"/>
                  </a:moveTo>
                  <a:lnTo>
                    <a:pt x="44881" y="194741"/>
                  </a:lnTo>
                  <a:lnTo>
                    <a:pt x="39979" y="188150"/>
                  </a:lnTo>
                  <a:lnTo>
                    <a:pt x="35572" y="181267"/>
                  </a:lnTo>
                  <a:lnTo>
                    <a:pt x="31648" y="174142"/>
                  </a:lnTo>
                  <a:lnTo>
                    <a:pt x="13500" y="174142"/>
                  </a:lnTo>
                  <a:lnTo>
                    <a:pt x="6045" y="174142"/>
                  </a:lnTo>
                  <a:lnTo>
                    <a:pt x="0" y="180162"/>
                  </a:lnTo>
                  <a:lnTo>
                    <a:pt x="0" y="195021"/>
                  </a:lnTo>
                  <a:lnTo>
                    <a:pt x="6045" y="201041"/>
                  </a:lnTo>
                  <a:lnTo>
                    <a:pt x="50253" y="201041"/>
                  </a:lnTo>
                  <a:close/>
                </a:path>
                <a:path w="461009" h="375285">
                  <a:moveTo>
                    <a:pt x="410489" y="201041"/>
                  </a:moveTo>
                  <a:lnTo>
                    <a:pt x="314833" y="201041"/>
                  </a:lnTo>
                  <a:lnTo>
                    <a:pt x="310540" y="198678"/>
                  </a:lnTo>
                  <a:lnTo>
                    <a:pt x="308063" y="194792"/>
                  </a:lnTo>
                  <a:lnTo>
                    <a:pt x="285851" y="159842"/>
                  </a:lnTo>
                  <a:lnTo>
                    <a:pt x="237883" y="243306"/>
                  </a:lnTo>
                  <a:lnTo>
                    <a:pt x="233400" y="245884"/>
                  </a:lnTo>
                  <a:lnTo>
                    <a:pt x="223266" y="245745"/>
                  </a:lnTo>
                  <a:lnTo>
                    <a:pt x="218782" y="242925"/>
                  </a:lnTo>
                  <a:lnTo>
                    <a:pt x="161328" y="129921"/>
                  </a:lnTo>
                  <a:lnTo>
                    <a:pt x="132727" y="197789"/>
                  </a:lnTo>
                  <a:lnTo>
                    <a:pt x="127825" y="201041"/>
                  </a:lnTo>
                  <a:lnTo>
                    <a:pt x="50253" y="201041"/>
                  </a:lnTo>
                  <a:lnTo>
                    <a:pt x="54216" y="205193"/>
                  </a:lnTo>
                  <a:lnTo>
                    <a:pt x="223469" y="373862"/>
                  </a:lnTo>
                  <a:lnTo>
                    <a:pt x="226923" y="375170"/>
                  </a:lnTo>
                  <a:lnTo>
                    <a:pt x="233832" y="375170"/>
                  </a:lnTo>
                  <a:lnTo>
                    <a:pt x="237286" y="373862"/>
                  </a:lnTo>
                  <a:lnTo>
                    <a:pt x="409206" y="202450"/>
                  </a:lnTo>
                  <a:lnTo>
                    <a:pt x="410489" y="201041"/>
                  </a:lnTo>
                  <a:close/>
                </a:path>
                <a:path w="461009" h="375285">
                  <a:moveTo>
                    <a:pt x="441858" y="120192"/>
                  </a:moveTo>
                  <a:lnTo>
                    <a:pt x="432739" y="74180"/>
                  </a:lnTo>
                  <a:lnTo>
                    <a:pt x="406527" y="35217"/>
                  </a:lnTo>
                  <a:lnTo>
                    <a:pt x="367423" y="9093"/>
                  </a:lnTo>
                  <a:lnTo>
                    <a:pt x="321246" y="0"/>
                  </a:lnTo>
                  <a:lnTo>
                    <a:pt x="297535" y="2311"/>
                  </a:lnTo>
                  <a:lnTo>
                    <a:pt x="275069" y="9093"/>
                  </a:lnTo>
                  <a:lnTo>
                    <a:pt x="254381" y="20129"/>
                  </a:lnTo>
                  <a:lnTo>
                    <a:pt x="235978" y="35217"/>
                  </a:lnTo>
                  <a:lnTo>
                    <a:pt x="230378" y="40792"/>
                  </a:lnTo>
                  <a:lnTo>
                    <a:pt x="224777" y="35217"/>
                  </a:lnTo>
                  <a:lnTo>
                    <a:pt x="206375" y="20129"/>
                  </a:lnTo>
                  <a:lnTo>
                    <a:pt x="185674" y="9093"/>
                  </a:lnTo>
                  <a:lnTo>
                    <a:pt x="163207" y="2311"/>
                  </a:lnTo>
                  <a:lnTo>
                    <a:pt x="139496" y="12"/>
                  </a:lnTo>
                  <a:lnTo>
                    <a:pt x="115785" y="2311"/>
                  </a:lnTo>
                  <a:lnTo>
                    <a:pt x="72618" y="20129"/>
                  </a:lnTo>
                  <a:lnTo>
                    <a:pt x="39090" y="53555"/>
                  </a:lnTo>
                  <a:lnTo>
                    <a:pt x="21209" y="96570"/>
                  </a:lnTo>
                  <a:lnTo>
                    <a:pt x="18897" y="120192"/>
                  </a:lnTo>
                  <a:lnTo>
                    <a:pt x="19710" y="134340"/>
                  </a:lnTo>
                  <a:lnTo>
                    <a:pt x="22148" y="148107"/>
                  </a:lnTo>
                  <a:lnTo>
                    <a:pt x="26136" y="161417"/>
                  </a:lnTo>
                  <a:lnTo>
                    <a:pt x="31648" y="174142"/>
                  </a:lnTo>
                  <a:lnTo>
                    <a:pt x="113411" y="174142"/>
                  </a:lnTo>
                  <a:lnTo>
                    <a:pt x="147726" y="92697"/>
                  </a:lnTo>
                  <a:lnTo>
                    <a:pt x="149771" y="87858"/>
                  </a:lnTo>
                  <a:lnTo>
                    <a:pt x="154444" y="84645"/>
                  </a:lnTo>
                  <a:lnTo>
                    <a:pt x="164934" y="84264"/>
                  </a:lnTo>
                  <a:lnTo>
                    <a:pt x="169849" y="87147"/>
                  </a:lnTo>
                  <a:lnTo>
                    <a:pt x="229298" y="204101"/>
                  </a:lnTo>
                  <a:lnTo>
                    <a:pt x="275907" y="122999"/>
                  </a:lnTo>
                  <a:lnTo>
                    <a:pt x="280238" y="120434"/>
                  </a:lnTo>
                  <a:lnTo>
                    <a:pt x="289699" y="120230"/>
                  </a:lnTo>
                  <a:lnTo>
                    <a:pt x="294144" y="122593"/>
                  </a:lnTo>
                  <a:lnTo>
                    <a:pt x="326898" y="174142"/>
                  </a:lnTo>
                  <a:lnTo>
                    <a:pt x="429094" y="174142"/>
                  </a:lnTo>
                  <a:lnTo>
                    <a:pt x="434606" y="161417"/>
                  </a:lnTo>
                  <a:lnTo>
                    <a:pt x="438607" y="148107"/>
                  </a:lnTo>
                  <a:lnTo>
                    <a:pt x="441032" y="134340"/>
                  </a:lnTo>
                  <a:lnTo>
                    <a:pt x="441858" y="120192"/>
                  </a:lnTo>
                  <a:close/>
                </a:path>
                <a:path w="461009" h="375285">
                  <a:moveTo>
                    <a:pt x="460756" y="180162"/>
                  </a:moveTo>
                  <a:lnTo>
                    <a:pt x="454710" y="174142"/>
                  </a:lnTo>
                  <a:lnTo>
                    <a:pt x="447255" y="174142"/>
                  </a:lnTo>
                  <a:lnTo>
                    <a:pt x="429094" y="174142"/>
                  </a:lnTo>
                  <a:lnTo>
                    <a:pt x="425183" y="181267"/>
                  </a:lnTo>
                  <a:lnTo>
                    <a:pt x="420763" y="188150"/>
                  </a:lnTo>
                  <a:lnTo>
                    <a:pt x="415874" y="194741"/>
                  </a:lnTo>
                  <a:lnTo>
                    <a:pt x="410489" y="201041"/>
                  </a:lnTo>
                  <a:lnTo>
                    <a:pt x="454710" y="201041"/>
                  </a:lnTo>
                  <a:lnTo>
                    <a:pt x="460756" y="195021"/>
                  </a:lnTo>
                  <a:lnTo>
                    <a:pt x="460756" y="18016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51" name="object 51"/>
          <p:cNvSpPr txBox="1">
            <a:spLocks noGrp="1"/>
          </p:cNvSpPr>
          <p:nvPr>
            <p:ph type="sldNum" sz="quarter" idx="7"/>
          </p:nvPr>
        </p:nvSpPr>
        <p:spPr>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7</a:t>
            </a:fld>
            <a:endParaRPr kumimoji="0" sz="1000" b="1" i="0" u="none" strike="noStrike" kern="0" cap="none" spc="15" normalizeH="0" baseline="0" noProof="0" dirty="0">
              <a:ln>
                <a:noFill/>
              </a:ln>
              <a:solidFill>
                <a:prstClr val="white"/>
              </a:solidFill>
              <a:effectLst/>
              <a:uLnTx/>
              <a:uFillTx/>
              <a:latin typeface="Gill Sans MT"/>
            </a:endParaRPr>
          </a:p>
        </p:txBody>
      </p:sp>
      <p:sp>
        <p:nvSpPr>
          <p:cNvPr id="53" name="object 29">
            <a:extLst>
              <a:ext uri="{FF2B5EF4-FFF2-40B4-BE49-F238E27FC236}">
                <a16:creationId xmlns:a16="http://schemas.microsoft.com/office/drawing/2014/main" id="{62F863B5-E2C3-0AB4-0511-89D1F3101E3F}"/>
              </a:ext>
            </a:extLst>
          </p:cNvPr>
          <p:cNvSpPr txBox="1"/>
          <p:nvPr/>
        </p:nvSpPr>
        <p:spPr>
          <a:xfrm>
            <a:off x="37247" y="1690516"/>
            <a:ext cx="2451100" cy="1281761"/>
          </a:xfrm>
          <a:prstGeom prst="rect">
            <a:avLst/>
          </a:prstGeom>
        </p:spPr>
        <p:txBody>
          <a:bodyPr vert="horz" wrap="square" lIns="0" tIns="151765" rIns="0" bIns="0" rtlCol="0">
            <a:spAutoFit/>
          </a:bodyPr>
          <a:lstStyle/>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Guidelines and Consensus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Forums publications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Medical Affairs</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Content creation</a:t>
            </a:r>
          </a:p>
          <a:p>
            <a:pPr marL="461645" marR="5080" lvl="0" indent="-285750" defTabSz="914400" eaLnBrk="1" fontAlgn="auto" latinLnBrk="0" hangingPunct="1">
              <a:lnSpc>
                <a:spcPct val="100000"/>
              </a:lnSpc>
              <a:spcBef>
                <a:spcPts val="13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ysClr val="windowText" lastClr="000000"/>
                </a:solidFill>
                <a:effectLst/>
                <a:uLnTx/>
                <a:uFillTx/>
                <a:latin typeface="Gill Sans MT"/>
                <a:cs typeface="Gill Sans MT"/>
              </a:rPr>
              <a:t>Market Access &amp; HTA </a:t>
            </a:r>
            <a:endParaRPr kumimoji="0" sz="1400" b="0" i="0" u="none" strike="noStrike" kern="0" cap="none" spc="0" normalizeH="0" baseline="0" noProof="0" dirty="0">
              <a:ln>
                <a:noFill/>
              </a:ln>
              <a:solidFill>
                <a:sysClr val="windowText" lastClr="000000"/>
              </a:solidFill>
              <a:effectLst/>
              <a:uLnTx/>
              <a:uFillTx/>
              <a:latin typeface="Gill Sans MT"/>
              <a:cs typeface="Gill Sans MT"/>
            </a:endParaRPr>
          </a:p>
        </p:txBody>
      </p:sp>
    </p:spTree>
    <p:extLst>
      <p:ext uri="{BB962C8B-B14F-4D97-AF65-F5344CB8AC3E}">
        <p14:creationId xmlns:p14="http://schemas.microsoft.com/office/powerpoint/2010/main" val="3858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Healthcare and medical communications</a:t>
            </a:r>
            <a:endParaRPr spc="-60" dirty="0"/>
          </a:p>
        </p:txBody>
      </p:sp>
      <p:sp>
        <p:nvSpPr>
          <p:cNvPr id="8" name="object 8"/>
          <p:cNvSpPr txBox="1"/>
          <p:nvPr/>
        </p:nvSpPr>
        <p:spPr>
          <a:xfrm>
            <a:off x="389636" y="1894733"/>
            <a:ext cx="11192764" cy="3383234"/>
          </a:xfrm>
          <a:prstGeom prst="rect">
            <a:avLst/>
          </a:prstGeom>
        </p:spPr>
        <p:txBody>
          <a:bodyPr vert="horz" wrap="square" lIns="0" tIns="12700" rIns="0" bIns="0" rtlCol="0">
            <a:spAutoFit/>
          </a:bodyPr>
          <a:lstStyle/>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600" dirty="0">
                <a:solidFill>
                  <a:srgbClr val="383838"/>
                </a:solidFill>
                <a:latin typeface="Gill Sans MT"/>
                <a:cs typeface="Gill Sans MT"/>
              </a:rPr>
              <a:t>R</a:t>
            </a:r>
            <a:r>
              <a:rPr kumimoji="0" lang="en-US" sz="1600" b="0" i="0" u="none" strike="noStrike" kern="0" cap="none" spc="0" normalizeH="0" baseline="0" noProof="0" dirty="0" err="1">
                <a:ln>
                  <a:noFill/>
                </a:ln>
                <a:solidFill>
                  <a:srgbClr val="383838"/>
                </a:solidFill>
                <a:effectLst/>
                <a:uLnTx/>
                <a:uFillTx/>
                <a:latin typeface="Gill Sans MT"/>
                <a:cs typeface="Gill Sans MT"/>
              </a:rPr>
              <a:t>igorous</a:t>
            </a:r>
            <a:r>
              <a:rPr kumimoji="0" lang="en-US" sz="1600" b="0" i="0" u="none" strike="noStrike" kern="0" cap="none" spc="0" normalizeH="0" baseline="0" noProof="0" dirty="0">
                <a:ln>
                  <a:noFill/>
                </a:ln>
                <a:solidFill>
                  <a:srgbClr val="383838"/>
                </a:solidFill>
                <a:effectLst/>
                <a:uLnTx/>
                <a:uFillTx/>
                <a:latin typeface="Gill Sans MT"/>
                <a:cs typeface="Gill Sans MT"/>
              </a:rPr>
              <a:t> systematic literature reviews that can be used to support meta-analyses and network meta-analyses.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600" dirty="0">
                <a:solidFill>
                  <a:srgbClr val="383838"/>
                </a:solidFill>
                <a:latin typeface="Gill Sans MT"/>
                <a:cs typeface="Gill Sans MT"/>
              </a:rPr>
              <a:t>Quality of evidence and level of recommendations assessment using well-known valid tools.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383838"/>
                </a:solidFill>
                <a:effectLst/>
                <a:uLnTx/>
                <a:uFillTx/>
                <a:latin typeface="Gill Sans MT"/>
                <a:cs typeface="Gill Sans MT"/>
              </a:rPr>
              <a:t>Different types of evidence evaluation, from searching to interpreting results, while maintaining compliance with appropriate industry standards.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600" dirty="0">
                <a:solidFill>
                  <a:srgbClr val="383838"/>
                </a:solidFill>
                <a:latin typeface="Gill Sans MT"/>
                <a:cs typeface="Gill Sans MT"/>
              </a:rPr>
              <a:t>I</a:t>
            </a:r>
            <a:r>
              <a:rPr kumimoji="0" lang="en-US" sz="1600" b="0" i="0" u="none" strike="noStrike" kern="0" cap="none" spc="0" normalizeH="0" baseline="0" noProof="0" dirty="0" err="1">
                <a:ln>
                  <a:noFill/>
                </a:ln>
                <a:solidFill>
                  <a:srgbClr val="383838"/>
                </a:solidFill>
                <a:effectLst/>
                <a:uLnTx/>
                <a:uFillTx/>
                <a:latin typeface="Gill Sans MT"/>
                <a:cs typeface="Gill Sans MT"/>
              </a:rPr>
              <a:t>nnovative</a:t>
            </a:r>
            <a:r>
              <a:rPr kumimoji="0" lang="en-US" sz="1600" b="0" i="0" u="none" strike="noStrike" kern="0" cap="none" spc="0" normalizeH="0" baseline="0" noProof="0" dirty="0">
                <a:ln>
                  <a:noFill/>
                </a:ln>
                <a:solidFill>
                  <a:srgbClr val="383838"/>
                </a:solidFill>
                <a:effectLst/>
                <a:uLnTx/>
                <a:uFillTx/>
                <a:latin typeface="Gill Sans MT"/>
                <a:cs typeface="Gill Sans MT"/>
              </a:rPr>
              <a:t> and pragmatic evidence reviews to inform clients' clinical development or market access strategy decisions.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lang="en-US" sz="1600" dirty="0">
                <a:solidFill>
                  <a:srgbClr val="383838"/>
                </a:solidFill>
                <a:latin typeface="Gill Sans MT"/>
                <a:cs typeface="Gill Sans MT"/>
              </a:rPr>
              <a:t>Reports and slide decks development</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ysClr val="windowText" lastClr="000000"/>
                </a:solidFill>
                <a:effectLst/>
                <a:uLnTx/>
                <a:uFillTx/>
                <a:latin typeface="Gill Sans MT"/>
                <a:cs typeface="Gill Sans MT"/>
              </a:rPr>
              <a:t>Analysis and Recommendations Reports.</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ysClr val="windowText" lastClr="000000"/>
                </a:solidFill>
                <a:effectLst/>
                <a:uLnTx/>
                <a:uFillTx/>
                <a:latin typeface="Gill Sans MT"/>
                <a:cs typeface="Gill Sans MT"/>
              </a:rPr>
              <a:t>Guidelines/consensus writing and publication.</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endParaRPr kumimoji="0" sz="1600" b="0" i="0"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14" name="object 14"/>
          <p:cNvSpPr/>
          <p:nvPr/>
        </p:nvSpPr>
        <p:spPr>
          <a:xfrm>
            <a:off x="202912" y="1078359"/>
            <a:ext cx="5395746" cy="763905"/>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533400" y="1299690"/>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Evidence –generation and guidelines development</a:t>
            </a:r>
            <a:endParaRPr kumimoji="0" sz="2000" b="0" i="0" u="none" strike="noStrike" kern="0" cap="none" spc="0" normalizeH="0" baseline="0" noProof="0" dirty="0">
              <a:ln>
                <a:noFill/>
              </a:ln>
              <a:solidFill>
                <a:sysClr val="windowText" lastClr="000000"/>
              </a:solidFill>
              <a:effectLst/>
              <a:uLnTx/>
              <a:uFillTx/>
              <a:latin typeface="Gill Sans MT" panose="020B0502020104020203" pitchFamily="34" charset="0"/>
              <a:cs typeface="Gill Sans MT"/>
            </a:endParaRP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8</a:t>
            </a:fld>
            <a:endParaRPr kumimoji="0" sz="1000" b="1" i="0" u="none" strike="noStrike" kern="0" cap="none" spc="15" normalizeH="0" baseline="0" noProof="0" dirty="0">
              <a:ln>
                <a:noFill/>
              </a:ln>
              <a:solidFill>
                <a:prstClr val="white"/>
              </a:solidFill>
              <a:effectLst/>
              <a:uLnTx/>
              <a:uFillTx/>
              <a:latin typeface="Gill Sans MT"/>
            </a:endParaRPr>
          </a:p>
        </p:txBody>
      </p:sp>
    </p:spTree>
    <p:extLst>
      <p:ext uri="{BB962C8B-B14F-4D97-AF65-F5344CB8AC3E}">
        <p14:creationId xmlns:p14="http://schemas.microsoft.com/office/powerpoint/2010/main" val="124677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1741"/>
            <a:ext cx="7064755" cy="505267"/>
          </a:xfrm>
          <a:prstGeom prst="rect">
            <a:avLst/>
          </a:prstGeom>
        </p:spPr>
        <p:txBody>
          <a:bodyPr vert="horz" wrap="square" lIns="0" tIns="12700" rIns="0" bIns="0" rtlCol="0">
            <a:spAutoFit/>
          </a:bodyPr>
          <a:lstStyle/>
          <a:p>
            <a:pPr marL="12700">
              <a:lnSpc>
                <a:spcPct val="100000"/>
              </a:lnSpc>
              <a:spcBef>
                <a:spcPts val="100"/>
              </a:spcBef>
            </a:pPr>
            <a:r>
              <a:rPr lang="en-US" spc="-170" dirty="0"/>
              <a:t>Healthcare and medical communications</a:t>
            </a:r>
            <a:endParaRPr spc="-60" dirty="0"/>
          </a:p>
        </p:txBody>
      </p:sp>
      <p:sp>
        <p:nvSpPr>
          <p:cNvPr id="8" name="object 8"/>
          <p:cNvSpPr txBox="1"/>
          <p:nvPr/>
        </p:nvSpPr>
        <p:spPr>
          <a:xfrm>
            <a:off x="376533" y="1358951"/>
            <a:ext cx="11192764" cy="4588885"/>
          </a:xfrm>
          <a:prstGeom prst="rect">
            <a:avLst/>
          </a:prstGeom>
        </p:spPr>
        <p:txBody>
          <a:bodyPr vert="horz" wrap="square" lIns="0" tIns="12700" rIns="0" bIns="0" rtlCol="0">
            <a:spAutoFit/>
          </a:bodyPr>
          <a:lstStyle/>
          <a:p>
            <a:pPr marL="12700" marR="5080" lvl="0" defTabSz="914400" eaLnBrk="1" fontAlgn="auto" latinLnBrk="0" hangingPunct="1">
              <a:lnSpc>
                <a:spcPct val="150000"/>
              </a:lnSpc>
              <a:spcBef>
                <a:spcPts val="100"/>
              </a:spcBef>
              <a:spcAft>
                <a:spcPts val="0"/>
              </a:spcAft>
              <a:buClrTx/>
              <a:buSzTx/>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1. White Papers and Case Studies:</a:t>
            </a:r>
          </a:p>
          <a:p>
            <a:pPr marL="12700" marR="5080" lvl="0" defTabSz="914400" eaLnBrk="1" fontAlgn="auto" latinLnBrk="0" hangingPunct="1">
              <a:lnSpc>
                <a:spcPct val="150000"/>
              </a:lnSpc>
              <a:spcBef>
                <a:spcPts val="100"/>
              </a:spcBef>
              <a:spcAft>
                <a:spcPts val="0"/>
              </a:spcAft>
              <a:buClrTx/>
              <a:buSzTx/>
              <a:tabLst/>
              <a:defRPr/>
            </a:pPr>
            <a:r>
              <a:rPr kumimoji="0" lang="en-US" sz="1400" b="0" i="0" u="none" strike="noStrike" kern="0" cap="none" spc="0" normalizeH="0" baseline="0" noProof="0" dirty="0">
                <a:ln>
                  <a:noFill/>
                </a:ln>
                <a:solidFill>
                  <a:srgbClr val="383838"/>
                </a:solidFill>
                <a:effectLst/>
                <a:uLnTx/>
                <a:uFillTx/>
                <a:latin typeface="Gill Sans MT"/>
                <a:cs typeface="Gill Sans MT"/>
              </a:rPr>
              <a:t>Medical White Papers &amp; Case Studies are in-depth papers designed to educate and inform medical research-oriented site users. These papers have been derived from sources deemed beneficial to patients and the medical community. We can write your white paper to argue that a particular viewpoint is the best course of action or that a particular solution is the best for a specific problem.</a:t>
            </a:r>
          </a:p>
          <a:p>
            <a:pPr marL="298450" marR="5080" lvl="0" indent="-285750" defTabSz="914400" eaLnBrk="1" fontAlgn="auto" latinLnBrk="0" hangingPunct="1">
              <a:lnSpc>
                <a:spcPct val="150000"/>
              </a:lnSpc>
              <a:spcBef>
                <a:spcPts val="10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solidFill>
                <a:srgbClr val="383838"/>
              </a:solidFill>
              <a:effectLst/>
              <a:uLnTx/>
              <a:uFillTx/>
              <a:latin typeface="Gill Sans MT"/>
              <a:cs typeface="Gill Sans MT"/>
            </a:endParaRPr>
          </a:p>
          <a:p>
            <a:pPr marL="12700" marR="5080" lvl="0" defTabSz="914400" eaLnBrk="1" fontAlgn="auto" latinLnBrk="0" hangingPunct="1">
              <a:lnSpc>
                <a:spcPct val="150000"/>
              </a:lnSpc>
              <a:spcBef>
                <a:spcPts val="100"/>
              </a:spcBef>
              <a:spcAft>
                <a:spcPts val="0"/>
              </a:spcAft>
              <a:buClrTx/>
              <a:buSzTx/>
              <a:tabLst/>
              <a:defRPr/>
            </a:pPr>
            <a:r>
              <a:rPr lang="en-US" sz="1400" b="1" u="sng" dirty="0">
                <a:solidFill>
                  <a:srgbClr val="383838"/>
                </a:solidFill>
                <a:latin typeface="Gill Sans MT"/>
                <a:cs typeface="Gill Sans MT"/>
              </a:rPr>
              <a:t>2. Task Forums and Expert Opinion Reviews:</a:t>
            </a:r>
          </a:p>
          <a:p>
            <a:pPr marL="12700" marR="5080" lvl="0" defTabSz="914400" eaLnBrk="1" fontAlgn="auto" latinLnBrk="0" hangingPunct="1">
              <a:lnSpc>
                <a:spcPct val="150000"/>
              </a:lnSpc>
              <a:spcBef>
                <a:spcPts val="100"/>
              </a:spcBef>
              <a:spcAft>
                <a:spcPts val="0"/>
              </a:spcAft>
              <a:buClrTx/>
              <a:buSzTx/>
              <a:tabLst/>
              <a:defRPr/>
            </a:pPr>
            <a:r>
              <a:rPr kumimoji="0" lang="en-US" sz="1400" b="0" i="0" u="none" strike="noStrike" kern="0" cap="none" spc="0" normalizeH="0" baseline="0" noProof="0" dirty="0">
                <a:ln>
                  <a:noFill/>
                </a:ln>
                <a:solidFill>
                  <a:srgbClr val="383838"/>
                </a:solidFill>
                <a:effectLst/>
                <a:uLnTx/>
                <a:uFillTx/>
                <a:latin typeface="Gill Sans MT"/>
                <a:cs typeface="Gill Sans MT"/>
              </a:rPr>
              <a:t>When there is insufficient empirical evidence to evaluate the ramifications of a decision-making process, expert opinion provides the solutions. We can write your expert opinion review to argue that a particular viewpoint is the best course of action or that a particular solution is the best for a specific problem.</a:t>
            </a:r>
          </a:p>
          <a:p>
            <a:pPr marL="12700" marR="5080" lvl="0" defTabSz="914400" eaLnBrk="1" fontAlgn="auto" latinLnBrk="0" hangingPunct="1">
              <a:lnSpc>
                <a:spcPct val="150000"/>
              </a:lnSpc>
              <a:spcBef>
                <a:spcPts val="100"/>
              </a:spcBef>
              <a:spcAft>
                <a:spcPts val="0"/>
              </a:spcAft>
              <a:buClrTx/>
              <a:buSzTx/>
              <a:tabLst/>
              <a:defRPr/>
            </a:pPr>
            <a:endParaRPr lang="en-US" sz="1400" dirty="0">
              <a:solidFill>
                <a:srgbClr val="383838"/>
              </a:solidFill>
              <a:latin typeface="Gill Sans MT"/>
              <a:cs typeface="Gill Sans MT"/>
            </a:endParaRPr>
          </a:p>
          <a:p>
            <a:pPr marL="12700" marR="5080" lvl="0" defTabSz="914400" eaLnBrk="1" fontAlgn="auto" latinLnBrk="0" hangingPunct="1">
              <a:lnSpc>
                <a:spcPct val="150000"/>
              </a:lnSpc>
              <a:spcBef>
                <a:spcPts val="100"/>
              </a:spcBef>
              <a:spcAft>
                <a:spcPts val="0"/>
              </a:spcAft>
              <a:buClrTx/>
              <a:buSzTx/>
              <a:tabLst/>
              <a:defRPr/>
            </a:pPr>
            <a:r>
              <a:rPr kumimoji="0" lang="en-US" sz="1400" b="1" i="0" u="sng" strike="noStrike" kern="0" cap="none" spc="0" normalizeH="0" baseline="0" noProof="0" dirty="0">
                <a:ln>
                  <a:noFill/>
                </a:ln>
                <a:solidFill>
                  <a:srgbClr val="383838"/>
                </a:solidFill>
                <a:effectLst/>
                <a:uLnTx/>
                <a:uFillTx/>
                <a:latin typeface="Gill Sans MT"/>
                <a:cs typeface="Gill Sans MT"/>
              </a:rPr>
              <a:t>3. Call to Action</a:t>
            </a:r>
            <a:r>
              <a:rPr lang="en-US" sz="1400" b="1" u="sng" dirty="0">
                <a:solidFill>
                  <a:srgbClr val="383838"/>
                </a:solidFill>
                <a:latin typeface="Gill Sans MT"/>
                <a:cs typeface="Gill Sans MT"/>
              </a:rPr>
              <a:t> and Management Gaps:</a:t>
            </a:r>
          </a:p>
          <a:p>
            <a:pPr marL="12700" marR="5080" lvl="0" defTabSz="914400" eaLnBrk="1" fontAlgn="auto" latinLnBrk="0" hangingPunct="1">
              <a:lnSpc>
                <a:spcPct val="150000"/>
              </a:lnSpc>
              <a:spcBef>
                <a:spcPts val="100"/>
              </a:spcBef>
              <a:spcAft>
                <a:spcPts val="0"/>
              </a:spcAft>
              <a:buClrTx/>
              <a:buSzTx/>
              <a:tabLst/>
              <a:defRPr/>
            </a:pPr>
            <a:r>
              <a:rPr lang="en-US" sz="1400" dirty="0">
                <a:solidFill>
                  <a:srgbClr val="383838"/>
                </a:solidFill>
                <a:latin typeface="Gill Sans MT"/>
                <a:cs typeface="Gill Sans MT"/>
              </a:rPr>
              <a:t>The call-to-action facilitates communication between the clinician and the potential patient. Healthcare marketing is not exempt from the necessity of incorporating effective call-to-actions into all touchpoints of the customer experience. Call-to-actions provide instruction. Call-to-actions provide guidance.</a:t>
            </a:r>
          </a:p>
        </p:txBody>
      </p:sp>
      <p:sp>
        <p:nvSpPr>
          <p:cNvPr id="14" name="object 14"/>
          <p:cNvSpPr/>
          <p:nvPr/>
        </p:nvSpPr>
        <p:spPr>
          <a:xfrm>
            <a:off x="202912" y="765597"/>
            <a:ext cx="5395746" cy="542573"/>
          </a:xfrm>
          <a:custGeom>
            <a:avLst/>
            <a:gdLst/>
            <a:ahLst/>
            <a:cxnLst/>
            <a:rect l="l" t="t" r="r" b="b"/>
            <a:pathLst>
              <a:path w="2880359" h="763905">
                <a:moveTo>
                  <a:pt x="2498598" y="0"/>
                </a:moveTo>
                <a:lnTo>
                  <a:pt x="381762" y="0"/>
                </a:lnTo>
                <a:lnTo>
                  <a:pt x="333878" y="2974"/>
                </a:lnTo>
                <a:lnTo>
                  <a:pt x="287769" y="11660"/>
                </a:lnTo>
                <a:lnTo>
                  <a:pt x="243791" y="25699"/>
                </a:lnTo>
                <a:lnTo>
                  <a:pt x="202303" y="44733"/>
                </a:lnTo>
                <a:lnTo>
                  <a:pt x="163662" y="68404"/>
                </a:lnTo>
                <a:lnTo>
                  <a:pt x="128227" y="96355"/>
                </a:lnTo>
                <a:lnTo>
                  <a:pt x="96355" y="128227"/>
                </a:lnTo>
                <a:lnTo>
                  <a:pt x="68404" y="163662"/>
                </a:lnTo>
                <a:lnTo>
                  <a:pt x="44733" y="202303"/>
                </a:lnTo>
                <a:lnTo>
                  <a:pt x="25699" y="243791"/>
                </a:lnTo>
                <a:lnTo>
                  <a:pt x="11660" y="287769"/>
                </a:lnTo>
                <a:lnTo>
                  <a:pt x="2974" y="333878"/>
                </a:lnTo>
                <a:lnTo>
                  <a:pt x="0" y="381762"/>
                </a:lnTo>
                <a:lnTo>
                  <a:pt x="2974" y="429645"/>
                </a:lnTo>
                <a:lnTo>
                  <a:pt x="11660" y="475754"/>
                </a:lnTo>
                <a:lnTo>
                  <a:pt x="25699" y="519732"/>
                </a:lnTo>
                <a:lnTo>
                  <a:pt x="44733" y="561220"/>
                </a:lnTo>
                <a:lnTo>
                  <a:pt x="68404" y="599861"/>
                </a:lnTo>
                <a:lnTo>
                  <a:pt x="96355" y="635296"/>
                </a:lnTo>
                <a:lnTo>
                  <a:pt x="128227" y="667168"/>
                </a:lnTo>
                <a:lnTo>
                  <a:pt x="163662" y="695119"/>
                </a:lnTo>
                <a:lnTo>
                  <a:pt x="202303" y="718790"/>
                </a:lnTo>
                <a:lnTo>
                  <a:pt x="243791" y="737824"/>
                </a:lnTo>
                <a:lnTo>
                  <a:pt x="287769" y="751863"/>
                </a:lnTo>
                <a:lnTo>
                  <a:pt x="333878" y="760549"/>
                </a:lnTo>
                <a:lnTo>
                  <a:pt x="381762" y="763524"/>
                </a:lnTo>
                <a:lnTo>
                  <a:pt x="2498598" y="763524"/>
                </a:lnTo>
                <a:lnTo>
                  <a:pt x="2546481" y="760549"/>
                </a:lnTo>
                <a:lnTo>
                  <a:pt x="2592590" y="751863"/>
                </a:lnTo>
                <a:lnTo>
                  <a:pt x="2636568" y="737824"/>
                </a:lnTo>
                <a:lnTo>
                  <a:pt x="2678056" y="718790"/>
                </a:lnTo>
                <a:lnTo>
                  <a:pt x="2716697" y="695119"/>
                </a:lnTo>
                <a:lnTo>
                  <a:pt x="2752132" y="667168"/>
                </a:lnTo>
                <a:lnTo>
                  <a:pt x="2784004" y="635296"/>
                </a:lnTo>
                <a:lnTo>
                  <a:pt x="2811955" y="599861"/>
                </a:lnTo>
                <a:lnTo>
                  <a:pt x="2835626" y="561220"/>
                </a:lnTo>
                <a:lnTo>
                  <a:pt x="2854660" y="519732"/>
                </a:lnTo>
                <a:lnTo>
                  <a:pt x="2868699" y="475754"/>
                </a:lnTo>
                <a:lnTo>
                  <a:pt x="2877385" y="429645"/>
                </a:lnTo>
                <a:lnTo>
                  <a:pt x="2880359" y="381762"/>
                </a:lnTo>
                <a:lnTo>
                  <a:pt x="2877385" y="333878"/>
                </a:lnTo>
                <a:lnTo>
                  <a:pt x="2868699" y="287769"/>
                </a:lnTo>
                <a:lnTo>
                  <a:pt x="2854660" y="243791"/>
                </a:lnTo>
                <a:lnTo>
                  <a:pt x="2835626" y="202303"/>
                </a:lnTo>
                <a:lnTo>
                  <a:pt x="2811955" y="163662"/>
                </a:lnTo>
                <a:lnTo>
                  <a:pt x="2784004" y="128227"/>
                </a:lnTo>
                <a:lnTo>
                  <a:pt x="2752132" y="96355"/>
                </a:lnTo>
                <a:lnTo>
                  <a:pt x="2716697" y="68404"/>
                </a:lnTo>
                <a:lnTo>
                  <a:pt x="2678056" y="44733"/>
                </a:lnTo>
                <a:lnTo>
                  <a:pt x="2636568" y="25699"/>
                </a:lnTo>
                <a:lnTo>
                  <a:pt x="2592590" y="11660"/>
                </a:lnTo>
                <a:lnTo>
                  <a:pt x="2546481" y="2974"/>
                </a:lnTo>
                <a:lnTo>
                  <a:pt x="2498598" y="0"/>
                </a:lnTo>
                <a:close/>
              </a:path>
            </a:pathLst>
          </a:custGeom>
          <a:solidFill>
            <a:srgbClr val="008A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txBox="1"/>
          <p:nvPr/>
        </p:nvSpPr>
        <p:spPr>
          <a:xfrm>
            <a:off x="609600" y="876262"/>
            <a:ext cx="4734770"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204" normalizeH="0" baseline="0" noProof="0" dirty="0">
                <a:ln>
                  <a:noFill/>
                </a:ln>
                <a:solidFill>
                  <a:srgbClr val="FFFFFF"/>
                </a:solidFill>
                <a:effectLst/>
                <a:uLnTx/>
                <a:uFillTx/>
                <a:latin typeface="Gill Sans MT" panose="020B0502020104020203" pitchFamily="34" charset="0"/>
                <a:cs typeface="Gill Sans MT"/>
              </a:rPr>
              <a:t>Forums Publications</a:t>
            </a:r>
          </a:p>
        </p:txBody>
      </p:sp>
      <p:sp>
        <p:nvSpPr>
          <p:cNvPr id="40" name="object 40"/>
          <p:cNvSpPr txBox="1">
            <a:spLocks noGrp="1"/>
          </p:cNvSpPr>
          <p:nvPr>
            <p:ph type="ftr" sz="quarter" idx="5"/>
          </p:nvPr>
        </p:nvSpPr>
        <p:spPr>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1000" b="0" i="0" u="none" strike="noStrike" kern="0" cap="none" spc="0" normalizeH="0" baseline="0" noProof="0" dirty="0">
                <a:ln>
                  <a:noFill/>
                </a:ln>
                <a:solidFill>
                  <a:srgbClr val="9DB4CD"/>
                </a:solidFill>
                <a:effectLst/>
                <a:uLnTx/>
                <a:uFillTx/>
                <a:latin typeface="Gill Sans MT"/>
              </a:rPr>
              <a:t>MedDots</a:t>
            </a:r>
            <a:r>
              <a:rPr kumimoji="0" sz="1000" b="0" i="0" u="none" strike="noStrike" kern="0" cap="none" spc="75" normalizeH="0" baseline="0" noProof="0" dirty="0">
                <a:ln>
                  <a:noFill/>
                </a:ln>
                <a:solidFill>
                  <a:srgbClr val="9DB4CD"/>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55"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Copyright</a:t>
            </a:r>
            <a:r>
              <a:rPr kumimoji="0" sz="1000" b="0" i="0" u="none" strike="noStrike" kern="0" cap="none" spc="70" normalizeH="0" baseline="0" noProof="0" dirty="0">
                <a:ln>
                  <a:noFill/>
                </a:ln>
                <a:solidFill>
                  <a:srgbClr val="A6A6A6"/>
                </a:solidFill>
                <a:effectLst/>
                <a:uLnTx/>
                <a:uFillTx/>
                <a:latin typeface="Gill Sans MT"/>
              </a:rPr>
              <a:t> </a:t>
            </a:r>
            <a:r>
              <a:rPr kumimoji="0" sz="1000" b="0" i="0" u="none" strike="noStrike" kern="0" cap="none" spc="0" normalizeH="0" baseline="0" noProof="0" dirty="0">
                <a:ln>
                  <a:noFill/>
                </a:ln>
                <a:solidFill>
                  <a:srgbClr val="A6A6A6"/>
                </a:solidFill>
                <a:effectLst/>
                <a:uLnTx/>
                <a:uFillTx/>
                <a:latin typeface="Gill Sans MT"/>
              </a:rPr>
              <a:t>©</a:t>
            </a:r>
            <a:r>
              <a:rPr kumimoji="0" sz="1000" b="0" i="0" u="none" strike="noStrike" kern="0" cap="none" spc="45" normalizeH="0" baseline="0" noProof="0" dirty="0">
                <a:ln>
                  <a:noFill/>
                </a:ln>
                <a:solidFill>
                  <a:srgbClr val="A6A6A6"/>
                </a:solidFill>
                <a:effectLst/>
                <a:uLnTx/>
                <a:uFillTx/>
                <a:latin typeface="Gill Sans MT"/>
              </a:rPr>
              <a:t> </a:t>
            </a:r>
            <a:r>
              <a:rPr kumimoji="0" sz="1000" b="0" i="0" u="none" strike="noStrike" kern="0" cap="none" spc="35" normalizeH="0" baseline="0" noProof="0" dirty="0">
                <a:ln>
                  <a:noFill/>
                </a:ln>
                <a:solidFill>
                  <a:srgbClr val="A6A6A6"/>
                </a:solidFill>
                <a:effectLst/>
                <a:uLnTx/>
                <a:uFillTx/>
                <a:latin typeface="Gill Sans MT"/>
              </a:rPr>
              <a:t>2022</a:t>
            </a:r>
          </a:p>
        </p:txBody>
      </p:sp>
      <p:sp>
        <p:nvSpPr>
          <p:cNvPr id="41" name="object 41"/>
          <p:cNvSpPr txBox="1">
            <a:spLocks noGrp="1"/>
          </p:cNvSpPr>
          <p:nvPr>
            <p:ph type="sldNum" sz="quarter" idx="7"/>
          </p:nvPr>
        </p:nvSpPr>
        <p:spPr>
          <a:prstGeom prst="rect">
            <a:avLst/>
          </a:prstGeom>
        </p:spPr>
        <p:txBody>
          <a:bodyPr vert="horz" wrap="square" lIns="0" tIns="3175" rIns="0" bIns="0" rtlCol="0">
            <a:spAutoFit/>
          </a:bodyPr>
          <a:lstStyle/>
          <a:p>
            <a:pPr marL="38100" marR="0" lvl="0" indent="0" defTabSz="91440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0" cap="none" spc="15" normalizeH="0" baseline="0" noProof="0" dirty="0">
                <a:ln>
                  <a:noFill/>
                </a:ln>
                <a:solidFill>
                  <a:prstClr val="white"/>
                </a:solidFill>
                <a:effectLst/>
                <a:uLnTx/>
                <a:uFillTx/>
                <a:latin typeface="Gill Sans MT"/>
              </a:rPr>
              <a:pPr marL="38100" marR="0" lvl="0" indent="0" defTabSz="914400" eaLnBrk="1" fontAlgn="auto" latinLnBrk="0" hangingPunct="1">
                <a:lnSpc>
                  <a:spcPct val="100000"/>
                </a:lnSpc>
                <a:spcBef>
                  <a:spcPts val="25"/>
                </a:spcBef>
                <a:spcAft>
                  <a:spcPts val="0"/>
                </a:spcAft>
                <a:buClrTx/>
                <a:buSzTx/>
                <a:buFontTx/>
                <a:buNone/>
                <a:tabLst/>
                <a:defRPr/>
              </a:pPr>
              <a:t>9</a:t>
            </a:fld>
            <a:endParaRPr kumimoji="0" sz="1000" b="1" i="0" u="none" strike="noStrike" kern="0" cap="none" spc="15" normalizeH="0" baseline="0" noProof="0" dirty="0">
              <a:ln>
                <a:noFill/>
              </a:ln>
              <a:solidFill>
                <a:prstClr val="white"/>
              </a:solidFill>
              <a:effectLst/>
              <a:uLnTx/>
              <a:uFillTx/>
              <a:latin typeface="Gill Sans MT"/>
            </a:endParaRPr>
          </a:p>
        </p:txBody>
      </p:sp>
    </p:spTree>
    <p:extLst>
      <p:ext uri="{BB962C8B-B14F-4D97-AF65-F5344CB8AC3E}">
        <p14:creationId xmlns:p14="http://schemas.microsoft.com/office/powerpoint/2010/main" val="374344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TotalTime>
  <Words>2506</Words>
  <Application>Microsoft Macintosh PowerPoint</Application>
  <PresentationFormat>Widescreen</PresentationFormat>
  <Paragraphs>410</Paragraphs>
  <Slides>26</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 Black</vt:lpstr>
      <vt:lpstr>Calibri</vt:lpstr>
      <vt:lpstr>Gill Sans MT</vt:lpstr>
      <vt:lpstr>Lato Light</vt:lpstr>
      <vt:lpstr>Poppins</vt:lpstr>
      <vt:lpstr>Poppins SemiBold</vt:lpstr>
      <vt:lpstr>Roboto</vt:lpstr>
      <vt:lpstr>Roboto Black</vt:lpstr>
      <vt:lpstr>Roboto Light</vt:lpstr>
      <vt:lpstr>Roboto Medium</vt:lpstr>
      <vt:lpstr>Wingdings</vt:lpstr>
      <vt:lpstr>Office Theme</vt:lpstr>
      <vt:lpstr>MedDots</vt:lpstr>
      <vt:lpstr>About Us</vt:lpstr>
      <vt:lpstr>PowerPoint Presentation</vt:lpstr>
      <vt:lpstr>Our Ethics &amp; Compliance</vt:lpstr>
      <vt:lpstr>PowerPoint Presentation</vt:lpstr>
      <vt:lpstr>Our Solutions</vt:lpstr>
      <vt:lpstr>Our Solutions</vt:lpstr>
      <vt:lpstr>Healthcare and medical communications</vt:lpstr>
      <vt:lpstr>Healthcare and medical communications</vt:lpstr>
      <vt:lpstr>Healthcare and medical communications</vt:lpstr>
      <vt:lpstr>Healthcare and medical communications</vt:lpstr>
      <vt:lpstr>Our Solutions</vt:lpstr>
      <vt:lpstr>Scholarly Publications</vt:lpstr>
      <vt:lpstr>PowerPoint Presentation</vt:lpstr>
      <vt:lpstr>Scholarly Publications</vt:lpstr>
      <vt:lpstr>Scholarly Publications</vt:lpstr>
      <vt:lpstr>Our Solutions</vt:lpstr>
      <vt:lpstr>Training</vt:lpstr>
      <vt:lpstr>Training</vt:lpstr>
      <vt:lpstr>Our Solutions</vt:lpstr>
      <vt:lpstr>PowerPoint Presentation</vt:lpstr>
      <vt:lpstr>Our Solutions</vt:lpstr>
      <vt:lpstr>Scholarly Publications</vt:lpstr>
      <vt:lpstr>Scholarly Publications</vt:lpstr>
      <vt:lpstr>Scholarly Publications</vt:lpstr>
      <vt:lpstr>Our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SlideFactory</dc:creator>
  <cp:lastModifiedBy>Mohamed A. Imam</cp:lastModifiedBy>
  <cp:revision>2</cp:revision>
  <dcterms:created xsi:type="dcterms:W3CDTF">2022-12-30T13:25:32Z</dcterms:created>
  <dcterms:modified xsi:type="dcterms:W3CDTF">2022-12-31T21:58:02Z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2022-12-23T00:00:00Z</vt:filetime>
  </property>
  <property fmtid="{D5CDD505-2E9C-101B-9397-08002B2CF9AE}" pid="3" name="Creator">
    <vt:lpwstr>Microsoft® PowerPoint® for Microsoft 365</vt:lpwstr>
  </property>
  <property fmtid="{D5CDD505-2E9C-101B-9397-08002B2CF9AE}" pid="4" name="LastSaved">
    <vt:filetime>2022-12-30T00:00:00Z</vt:filetime>
  </property>
  <property fmtid="{D5CDD505-2E9C-101B-9397-08002B2CF9AE}" pid="5" name="Producer">
    <vt:lpwstr>Microsoft® PowerPoint® for Microsoft 365</vt:lpwstr>
  </property>
</Properties>
</file>